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1"/>
  </p:sldMasterIdLst>
  <p:notesMasterIdLst>
    <p:notesMasterId r:id="rId11"/>
  </p:notesMasterIdLst>
  <p:handoutMasterIdLst>
    <p:handoutMasterId r:id="rId12"/>
  </p:handoutMasterIdLst>
  <p:sldIdLst>
    <p:sldId id="309" r:id="rId2"/>
    <p:sldId id="330" r:id="rId3"/>
    <p:sldId id="322" r:id="rId4"/>
    <p:sldId id="324" r:id="rId5"/>
    <p:sldId id="323" r:id="rId6"/>
    <p:sldId id="325" r:id="rId7"/>
    <p:sldId id="331" r:id="rId8"/>
    <p:sldId id="332" r:id="rId9"/>
    <p:sldId id="328" r:id="rId10"/>
  </p:sldIdLst>
  <p:sldSz cx="9144000" cy="6858000" type="screen4x3"/>
  <p:notesSz cx="6858000" cy="91440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8075"/>
    <a:srgbClr val="959FB5"/>
    <a:srgbClr val="67B3EB"/>
    <a:srgbClr val="D9B09E"/>
    <a:srgbClr val="000000"/>
    <a:srgbClr val="4074FB"/>
    <a:srgbClr val="1F228D"/>
    <a:srgbClr val="FFFFFF"/>
    <a:srgbClr val="C3C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3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136" y="184"/>
      </p:cViewPr>
      <p:guideLst>
        <p:guide orient="horz" pos="211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2752" y="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64235CD7-9FB4-5C7E-2594-E1D38B257F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F4A9AAC-CEC1-FDBD-D070-9FFBA043FD7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504301-B1BA-4AF3-83B6-02905B752523}" type="datetimeFigureOut">
              <a:rPr lang="ru-RU" smtClean="0"/>
              <a:t>10.11.2023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A3EF1F6-D7F3-E7A8-3EB1-4D9ED27550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0A95098-B23A-6D9C-A22B-5215D33C5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B262DF-6915-4F5B-96EE-945E9477F5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1224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2.png>
</file>

<file path=ppt/media/image13.png>
</file>

<file path=ppt/media/image14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1EC970-DD10-4517-8E1F-72DE29E35FB4}" type="datetimeFigureOut">
              <a:rPr lang="en-US" smtClean="0"/>
              <a:t>11/10/23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02764-AFFD-4C92-A156-0434415DC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260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43BDA24A-E9DD-4FEB-AAEB-076426C8C030}"/>
              </a:ext>
            </a:extLst>
          </p:cNvPr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519550" y="2460519"/>
            <a:ext cx="8104909" cy="307777"/>
          </a:xfrm>
          <a:prstGeom prst="rect">
            <a:avLst/>
          </a:prstGeom>
        </p:spPr>
        <p:txBody>
          <a:bodyPr wrap="square" tIns="0" bIns="0">
            <a:spAutoFit/>
          </a:bodyPr>
          <a:lstStyle>
            <a:lvl1pPr marL="0" indent="0">
              <a:spcBef>
                <a:spcPct val="0"/>
              </a:spcBef>
              <a:buFont typeface="Wingdings" pitchFamily="2" charset="2"/>
              <a:buNone/>
              <a:defRPr sz="2000" b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[Title]</a:t>
            </a:r>
          </a:p>
        </p:txBody>
      </p:sp>
      <p:sp>
        <p:nvSpPr>
          <p:cNvPr id="9" name="Subheader">
            <a:extLst>
              <a:ext uri="{FF2B5EF4-FFF2-40B4-BE49-F238E27FC236}">
                <a16:creationId xmlns:a16="http://schemas.microsoft.com/office/drawing/2014/main" id="{66E81D98-21CA-43E6-8DC8-F65683FFC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9550" y="2930437"/>
            <a:ext cx="8104909" cy="276999"/>
          </a:xfrm>
          <a:prstGeom prst="rect">
            <a:avLst/>
          </a:prstGeom>
        </p:spPr>
        <p:txBody>
          <a:bodyPr wrap="square" tIns="0" bIns="0">
            <a:spAutoFit/>
          </a:bodyPr>
          <a:lstStyle>
            <a:lvl1pPr marL="0" indent="0">
              <a:buNone/>
              <a:defRPr sz="18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[SUB HEADER 1]</a:t>
            </a:r>
          </a:p>
        </p:txBody>
      </p:sp>
      <p:sp>
        <p:nvSpPr>
          <p:cNvPr id="10" name="Client Name">
            <a:extLst>
              <a:ext uri="{FF2B5EF4-FFF2-40B4-BE49-F238E27FC236}">
                <a16:creationId xmlns:a16="http://schemas.microsoft.com/office/drawing/2014/main" id="{1FB664AC-76CA-4E4B-AF2B-7181C32142C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9550" y="3278150"/>
            <a:ext cx="8104909" cy="276999"/>
          </a:xfrm>
          <a:prstGeom prst="rect">
            <a:avLst/>
          </a:prstGeom>
        </p:spPr>
        <p:txBody>
          <a:bodyPr wrap="square" tIns="0" bIns="0">
            <a:spAutoFit/>
          </a:bodyPr>
          <a:lstStyle>
            <a:lvl1pPr marL="0" indent="0">
              <a:buNone/>
              <a:defRPr sz="18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[SUB HEADER 2]</a:t>
            </a:r>
          </a:p>
        </p:txBody>
      </p:sp>
    </p:spTree>
    <p:extLst>
      <p:ext uri="{BB962C8B-B14F-4D97-AF65-F5344CB8AC3E}">
        <p14:creationId xmlns:p14="http://schemas.microsoft.com/office/powerpoint/2010/main" val="2004959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  <p15:guide id="2" pos="267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5" y="258185"/>
            <a:ext cx="6035846" cy="406558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0" y="718074"/>
            <a:ext cx="6035847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3" name="Content1"/>
          <p:cNvSpPr>
            <a:spLocks noGrp="1"/>
          </p:cNvSpPr>
          <p:nvPr>
            <p:ph sz="quarter" idx="17" hasCustomPrompt="1"/>
          </p:nvPr>
        </p:nvSpPr>
        <p:spPr>
          <a:xfrm>
            <a:off x="520368" y="1797889"/>
            <a:ext cx="2585257" cy="1626353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32" hasCustomPrompt="1"/>
          </p:nvPr>
        </p:nvSpPr>
        <p:spPr>
          <a:xfrm>
            <a:off x="520368" y="351635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5" name="Content2"/>
          <p:cNvSpPr>
            <a:spLocks noGrp="1"/>
          </p:cNvSpPr>
          <p:nvPr>
            <p:ph sz="quarter" idx="20" hasCustomPrompt="1"/>
          </p:nvPr>
        </p:nvSpPr>
        <p:spPr>
          <a:xfrm>
            <a:off x="3279378" y="1797889"/>
            <a:ext cx="2585257" cy="1626353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31" hasCustomPrompt="1"/>
          </p:nvPr>
        </p:nvSpPr>
        <p:spPr>
          <a:xfrm>
            <a:off x="3279378" y="351635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7" name="Content3"/>
          <p:cNvSpPr>
            <a:spLocks noGrp="1"/>
          </p:cNvSpPr>
          <p:nvPr>
            <p:ph sz="quarter" idx="24" hasCustomPrompt="1"/>
          </p:nvPr>
        </p:nvSpPr>
        <p:spPr>
          <a:xfrm>
            <a:off x="6039202" y="1797889"/>
            <a:ext cx="2585257" cy="1626353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30" hasCustomPrompt="1"/>
          </p:nvPr>
        </p:nvSpPr>
        <p:spPr>
          <a:xfrm>
            <a:off x="6039202" y="351635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9" name="TableHead4"/>
          <p:cNvSpPr>
            <a:spLocks noGrp="1"/>
          </p:cNvSpPr>
          <p:nvPr>
            <p:ph type="body" sz="quarter" idx="13" hasCustomPrompt="1"/>
          </p:nvPr>
        </p:nvSpPr>
        <p:spPr>
          <a:xfrm>
            <a:off x="520368" y="3964237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0" name="Content4"/>
          <p:cNvSpPr>
            <a:spLocks noGrp="1"/>
          </p:cNvSpPr>
          <p:nvPr>
            <p:ph sz="quarter" idx="16" hasCustomPrompt="1"/>
          </p:nvPr>
        </p:nvSpPr>
        <p:spPr>
          <a:xfrm>
            <a:off x="520368" y="4203551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29" hasCustomPrompt="1"/>
          </p:nvPr>
        </p:nvSpPr>
        <p:spPr>
          <a:xfrm>
            <a:off x="520368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2" name="TableHead5"/>
          <p:cNvSpPr>
            <a:spLocks noGrp="1"/>
          </p:cNvSpPr>
          <p:nvPr>
            <p:ph type="body" sz="quarter" idx="21" hasCustomPrompt="1"/>
          </p:nvPr>
        </p:nvSpPr>
        <p:spPr>
          <a:xfrm>
            <a:off x="3279378" y="3964237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3" name="Content5"/>
          <p:cNvSpPr>
            <a:spLocks noGrp="1"/>
          </p:cNvSpPr>
          <p:nvPr>
            <p:ph sz="quarter" idx="19" hasCustomPrompt="1"/>
          </p:nvPr>
        </p:nvSpPr>
        <p:spPr>
          <a:xfrm>
            <a:off x="3279378" y="4203551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19"/>
          <p:cNvSpPr>
            <a:spLocks noGrp="1"/>
          </p:cNvSpPr>
          <p:nvPr>
            <p:ph type="body" sz="quarter" idx="28" hasCustomPrompt="1"/>
          </p:nvPr>
        </p:nvSpPr>
        <p:spPr>
          <a:xfrm>
            <a:off x="3279378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b="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41" name="TableHead6"/>
          <p:cNvSpPr>
            <a:spLocks noGrp="1"/>
          </p:cNvSpPr>
          <p:nvPr>
            <p:ph type="body" sz="quarter" idx="25" hasCustomPrompt="1"/>
          </p:nvPr>
        </p:nvSpPr>
        <p:spPr>
          <a:xfrm>
            <a:off x="6043357" y="3964237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42" name="Content6"/>
          <p:cNvSpPr>
            <a:spLocks noGrp="1"/>
          </p:cNvSpPr>
          <p:nvPr>
            <p:ph sz="quarter" idx="23" hasCustomPrompt="1"/>
          </p:nvPr>
        </p:nvSpPr>
        <p:spPr>
          <a:xfrm>
            <a:off x="6039202" y="4203551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Text Placeholder 19"/>
          <p:cNvSpPr>
            <a:spLocks noGrp="1"/>
          </p:cNvSpPr>
          <p:nvPr>
            <p:ph type="body" sz="quarter" idx="27" hasCustomPrompt="1"/>
          </p:nvPr>
        </p:nvSpPr>
        <p:spPr>
          <a:xfrm>
            <a:off x="6039202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cxnSp>
        <p:nvCxnSpPr>
          <p:cNvPr id="44" name="Straight Connector 43"/>
          <p:cNvCxnSpPr/>
          <p:nvPr userDrawn="1"/>
        </p:nvCxnSpPr>
        <p:spPr>
          <a:xfrm>
            <a:off x="6039202" y="4192941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>
          <a:xfrm>
            <a:off x="3279378" y="4192941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 userDrawn="1"/>
        </p:nvCxnSpPr>
        <p:spPr>
          <a:xfrm>
            <a:off x="520368" y="4192941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 userDrawn="1"/>
        </p:nvCxnSpPr>
        <p:spPr>
          <a:xfrm>
            <a:off x="6039202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 userDrawn="1"/>
        </p:nvCxnSpPr>
        <p:spPr>
          <a:xfrm>
            <a:off x="3279378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 userDrawn="1"/>
        </p:nvCxnSpPr>
        <p:spPr>
          <a:xfrm>
            <a:off x="520368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ableHead4">
            <a:extLst>
              <a:ext uri="{FF2B5EF4-FFF2-40B4-BE49-F238E27FC236}">
                <a16:creationId xmlns:a16="http://schemas.microsoft.com/office/drawing/2014/main" id="{DB0A4E00-22EF-4092-AC84-91120B53C03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0368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6" name="TableHead5">
            <a:extLst>
              <a:ext uri="{FF2B5EF4-FFF2-40B4-BE49-F238E27FC236}">
                <a16:creationId xmlns:a16="http://schemas.microsoft.com/office/drawing/2014/main" id="{7DDE3BE7-0DE8-437C-86D0-4EFBD56B4A2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83532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7" name="TableHead6">
            <a:extLst>
              <a:ext uri="{FF2B5EF4-FFF2-40B4-BE49-F238E27FC236}">
                <a16:creationId xmlns:a16="http://schemas.microsoft.com/office/drawing/2014/main" id="{DBA900A5-8929-4DAA-A160-D16842841F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043357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</p:spTree>
    <p:extLst>
      <p:ext uri="{BB962C8B-B14F-4D97-AF65-F5344CB8AC3E}">
        <p14:creationId xmlns:p14="http://schemas.microsoft.com/office/powerpoint/2010/main" val="40737488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34">
          <p15:clr>
            <a:srgbClr val="FBAE40"/>
          </p15:clr>
        </p15:guide>
        <p15:guide id="2" orient="horz" pos="2448">
          <p15:clr>
            <a:srgbClr val="FBAE40"/>
          </p15:clr>
        </p15:guide>
        <p15:guide id="3" orient="horz" pos="4172">
          <p15:clr>
            <a:srgbClr val="000000"/>
          </p15:clr>
        </p15:guide>
        <p15:guide id="4" orient="horz" pos="2607">
          <p15:clr>
            <a:srgbClr val="FBAE40"/>
          </p15:clr>
        </p15:guide>
        <p15:guide id="5" orient="horz" pos="2992">
          <p15:clr>
            <a:srgbClr val="FBAE40"/>
          </p15:clr>
        </p15:guide>
        <p15:guide id="6" orient="horz" pos="25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2" y="258185"/>
            <a:ext cx="6448598" cy="406558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1" y="718075"/>
            <a:ext cx="6448599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5" name="Content2"/>
          <p:cNvSpPr>
            <a:spLocks noGrp="1"/>
          </p:cNvSpPr>
          <p:nvPr>
            <p:ph sz="quarter" idx="20" hasCustomPrompt="1"/>
          </p:nvPr>
        </p:nvSpPr>
        <p:spPr>
          <a:xfrm>
            <a:off x="3282549" y="1797883"/>
            <a:ext cx="5361709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31" hasCustomPrompt="1"/>
          </p:nvPr>
        </p:nvSpPr>
        <p:spPr>
          <a:xfrm>
            <a:off x="3282549" y="351635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2" name="TableHead5"/>
          <p:cNvSpPr>
            <a:spLocks noGrp="1"/>
          </p:cNvSpPr>
          <p:nvPr>
            <p:ph type="body" sz="quarter" idx="21" hasCustomPrompt="1"/>
          </p:nvPr>
        </p:nvSpPr>
        <p:spPr>
          <a:xfrm>
            <a:off x="3282549" y="3964237"/>
            <a:ext cx="5361709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3" name="Content5"/>
          <p:cNvSpPr>
            <a:spLocks noGrp="1"/>
          </p:cNvSpPr>
          <p:nvPr>
            <p:ph sz="quarter" idx="19" hasCustomPrompt="1"/>
          </p:nvPr>
        </p:nvSpPr>
        <p:spPr>
          <a:xfrm>
            <a:off x="3282549" y="4203551"/>
            <a:ext cx="5361709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19"/>
          <p:cNvSpPr>
            <a:spLocks noGrp="1"/>
          </p:cNvSpPr>
          <p:nvPr>
            <p:ph type="body" sz="quarter" idx="28" hasCustomPrompt="1"/>
          </p:nvPr>
        </p:nvSpPr>
        <p:spPr>
          <a:xfrm>
            <a:off x="3282549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cxnSp>
        <p:nvCxnSpPr>
          <p:cNvPr id="45" name="Straight Connector 44"/>
          <p:cNvCxnSpPr/>
          <p:nvPr userDrawn="1"/>
        </p:nvCxnSpPr>
        <p:spPr>
          <a:xfrm>
            <a:off x="3282549" y="4192941"/>
            <a:ext cx="5361709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 userDrawn="1"/>
        </p:nvCxnSpPr>
        <p:spPr>
          <a:xfrm>
            <a:off x="3279375" y="1795170"/>
            <a:ext cx="5361709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ableHead5">
            <a:extLst>
              <a:ext uri="{FF2B5EF4-FFF2-40B4-BE49-F238E27FC236}">
                <a16:creationId xmlns:a16="http://schemas.microsoft.com/office/drawing/2014/main" id="{7DDE3BE7-0DE8-437C-86D0-4EFBD56B4A2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83530" y="1565240"/>
            <a:ext cx="5361709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41" name="Content1">
            <a:extLst>
              <a:ext uri="{FF2B5EF4-FFF2-40B4-BE49-F238E27FC236}">
                <a16:creationId xmlns:a16="http://schemas.microsoft.com/office/drawing/2014/main" id="{A60E36B5-A1AB-4C1C-904D-63740CAD633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20368" y="1797889"/>
            <a:ext cx="2585257" cy="1626353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2" name="Text Placeholder 19">
            <a:extLst>
              <a:ext uri="{FF2B5EF4-FFF2-40B4-BE49-F238E27FC236}">
                <a16:creationId xmlns:a16="http://schemas.microsoft.com/office/drawing/2014/main" id="{B40C5BBF-28AC-4A2A-8110-AA9465A1934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20368" y="351635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43" name="TableHead4">
            <a:extLst>
              <a:ext uri="{FF2B5EF4-FFF2-40B4-BE49-F238E27FC236}">
                <a16:creationId xmlns:a16="http://schemas.microsoft.com/office/drawing/2014/main" id="{34C1438C-04AD-4D83-9B78-FDE60C0B74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368" y="3964237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44" name="Content4">
            <a:extLst>
              <a:ext uri="{FF2B5EF4-FFF2-40B4-BE49-F238E27FC236}">
                <a16:creationId xmlns:a16="http://schemas.microsoft.com/office/drawing/2014/main" id="{F05483A8-A42C-489C-BE5D-3E71D3DFDB4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20368" y="4203551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7" name="Text Placeholder 19">
            <a:extLst>
              <a:ext uri="{FF2B5EF4-FFF2-40B4-BE49-F238E27FC236}">
                <a16:creationId xmlns:a16="http://schemas.microsoft.com/office/drawing/2014/main" id="{BC4F40BF-3D96-4C47-9322-452C49001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0368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3D1BD4E-2795-4056-A863-91C0064A2861}"/>
              </a:ext>
            </a:extLst>
          </p:cNvPr>
          <p:cNvCxnSpPr/>
          <p:nvPr userDrawn="1"/>
        </p:nvCxnSpPr>
        <p:spPr>
          <a:xfrm>
            <a:off x="520368" y="4192941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6FF9403-DF0F-4BB9-A21C-F0983267EB78}"/>
              </a:ext>
            </a:extLst>
          </p:cNvPr>
          <p:cNvCxnSpPr/>
          <p:nvPr userDrawn="1"/>
        </p:nvCxnSpPr>
        <p:spPr>
          <a:xfrm>
            <a:off x="520368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ableHead4">
            <a:extLst>
              <a:ext uri="{FF2B5EF4-FFF2-40B4-BE49-F238E27FC236}">
                <a16:creationId xmlns:a16="http://schemas.microsoft.com/office/drawing/2014/main" id="{A95204C0-6B5D-49A3-B6D7-92BCE891B57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0368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</p:spTree>
    <p:extLst>
      <p:ext uri="{BB962C8B-B14F-4D97-AF65-F5344CB8AC3E}">
        <p14:creationId xmlns:p14="http://schemas.microsoft.com/office/powerpoint/2010/main" val="27917152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12">
          <p15:clr>
            <a:srgbClr val="FBAE40"/>
          </p15:clr>
        </p15:guide>
        <p15:guide id="2" pos="4482">
          <p15:clr>
            <a:srgbClr val="FBAE40"/>
          </p15:clr>
        </p15:guide>
        <p15:guide id="3" pos="171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4" y="258187"/>
            <a:ext cx="6020949" cy="447085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0" y="718075"/>
            <a:ext cx="6020950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3" name="Content1"/>
          <p:cNvSpPr>
            <a:spLocks noGrp="1"/>
          </p:cNvSpPr>
          <p:nvPr>
            <p:ph sz="quarter" idx="17" hasCustomPrompt="1"/>
          </p:nvPr>
        </p:nvSpPr>
        <p:spPr>
          <a:xfrm>
            <a:off x="520368" y="1807973"/>
            <a:ext cx="2585257" cy="4030941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2"/>
          <p:cNvSpPr>
            <a:spLocks noGrp="1"/>
          </p:cNvSpPr>
          <p:nvPr>
            <p:ph sz="quarter" idx="20" hasCustomPrompt="1"/>
          </p:nvPr>
        </p:nvSpPr>
        <p:spPr>
          <a:xfrm>
            <a:off x="3279375" y="1795170"/>
            <a:ext cx="5361709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31" hasCustomPrompt="1"/>
          </p:nvPr>
        </p:nvSpPr>
        <p:spPr>
          <a:xfrm>
            <a:off x="3279378" y="3529256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29" hasCustomPrompt="1"/>
          </p:nvPr>
        </p:nvSpPr>
        <p:spPr>
          <a:xfrm>
            <a:off x="520368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2" name="TableHead5"/>
          <p:cNvSpPr>
            <a:spLocks noGrp="1"/>
          </p:cNvSpPr>
          <p:nvPr>
            <p:ph type="body" sz="quarter" idx="21" hasCustomPrompt="1"/>
          </p:nvPr>
        </p:nvSpPr>
        <p:spPr>
          <a:xfrm>
            <a:off x="3279375" y="3969575"/>
            <a:ext cx="5361709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3" name="Content5"/>
          <p:cNvSpPr>
            <a:spLocks noGrp="1"/>
          </p:cNvSpPr>
          <p:nvPr>
            <p:ph sz="quarter" idx="19" hasCustomPrompt="1"/>
          </p:nvPr>
        </p:nvSpPr>
        <p:spPr>
          <a:xfrm>
            <a:off x="3279375" y="4203551"/>
            <a:ext cx="5361709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19"/>
          <p:cNvSpPr>
            <a:spLocks noGrp="1"/>
          </p:cNvSpPr>
          <p:nvPr>
            <p:ph type="body" sz="quarter" idx="28" hasCustomPrompt="1"/>
          </p:nvPr>
        </p:nvSpPr>
        <p:spPr>
          <a:xfrm>
            <a:off x="3279378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cxnSp>
        <p:nvCxnSpPr>
          <p:cNvPr id="45" name="Straight Connector 44"/>
          <p:cNvCxnSpPr/>
          <p:nvPr userDrawn="1"/>
        </p:nvCxnSpPr>
        <p:spPr>
          <a:xfrm>
            <a:off x="3279375" y="4200399"/>
            <a:ext cx="5361709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 userDrawn="1"/>
        </p:nvCxnSpPr>
        <p:spPr>
          <a:xfrm>
            <a:off x="3279375" y="1795170"/>
            <a:ext cx="5361709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 userDrawn="1"/>
        </p:nvCxnSpPr>
        <p:spPr>
          <a:xfrm>
            <a:off x="520368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ableHead4">
            <a:extLst>
              <a:ext uri="{FF2B5EF4-FFF2-40B4-BE49-F238E27FC236}">
                <a16:creationId xmlns:a16="http://schemas.microsoft.com/office/drawing/2014/main" id="{DB0A4E00-22EF-4092-AC84-91120B53C03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0368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6" name="TableHead5">
            <a:extLst>
              <a:ext uri="{FF2B5EF4-FFF2-40B4-BE49-F238E27FC236}">
                <a16:creationId xmlns:a16="http://schemas.microsoft.com/office/drawing/2014/main" id="{7DDE3BE7-0DE8-437C-86D0-4EFBD56B4A2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83530" y="1565240"/>
            <a:ext cx="5361709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</p:spTree>
    <p:extLst>
      <p:ext uri="{BB962C8B-B14F-4D97-AF65-F5344CB8AC3E}">
        <p14:creationId xmlns:p14="http://schemas.microsoft.com/office/powerpoint/2010/main" val="3596239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12">
          <p15:clr>
            <a:srgbClr val="FBAE40"/>
          </p15:clr>
        </p15:guide>
        <p15:guide id="2" pos="4482">
          <p15:clr>
            <a:srgbClr val="FBAE40"/>
          </p15:clr>
        </p15:guide>
        <p15:guide id="3" pos="1710">
          <p15:clr>
            <a:srgbClr val="FBAE40"/>
          </p15:clr>
        </p15:guide>
        <p15:guide id="4" orient="horz" pos="4176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2" y="258186"/>
            <a:ext cx="6010448" cy="379206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1" y="718075"/>
            <a:ext cx="6010449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3" name="Content1"/>
          <p:cNvSpPr>
            <a:spLocks noGrp="1"/>
          </p:cNvSpPr>
          <p:nvPr>
            <p:ph sz="quarter" idx="17" hasCustomPrompt="1"/>
          </p:nvPr>
        </p:nvSpPr>
        <p:spPr>
          <a:xfrm>
            <a:off x="523705" y="1807976"/>
            <a:ext cx="5361709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32" hasCustomPrompt="1"/>
          </p:nvPr>
        </p:nvSpPr>
        <p:spPr>
          <a:xfrm>
            <a:off x="519552" y="3527079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7" name="Content3"/>
          <p:cNvSpPr>
            <a:spLocks noGrp="1"/>
          </p:cNvSpPr>
          <p:nvPr>
            <p:ph sz="quarter" idx="24" hasCustomPrompt="1"/>
          </p:nvPr>
        </p:nvSpPr>
        <p:spPr>
          <a:xfrm>
            <a:off x="6039202" y="1795170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30" hasCustomPrompt="1"/>
          </p:nvPr>
        </p:nvSpPr>
        <p:spPr>
          <a:xfrm>
            <a:off x="6039202" y="3527079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0" name="Content4"/>
          <p:cNvSpPr>
            <a:spLocks noGrp="1"/>
          </p:cNvSpPr>
          <p:nvPr>
            <p:ph sz="quarter" idx="16" hasCustomPrompt="1"/>
          </p:nvPr>
        </p:nvSpPr>
        <p:spPr>
          <a:xfrm>
            <a:off x="519550" y="4203551"/>
            <a:ext cx="5361709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29" hasCustomPrompt="1"/>
          </p:nvPr>
        </p:nvSpPr>
        <p:spPr>
          <a:xfrm>
            <a:off x="519552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41" name="TableHead6"/>
          <p:cNvSpPr>
            <a:spLocks noGrp="1"/>
          </p:cNvSpPr>
          <p:nvPr>
            <p:ph type="body" sz="quarter" idx="25" hasCustomPrompt="1"/>
          </p:nvPr>
        </p:nvSpPr>
        <p:spPr>
          <a:xfrm>
            <a:off x="6043357" y="3969575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42" name="Content6"/>
          <p:cNvSpPr>
            <a:spLocks noGrp="1"/>
          </p:cNvSpPr>
          <p:nvPr>
            <p:ph sz="quarter" idx="23" hasCustomPrompt="1"/>
          </p:nvPr>
        </p:nvSpPr>
        <p:spPr>
          <a:xfrm>
            <a:off x="6039202" y="4203551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Text Placeholder 19"/>
          <p:cNvSpPr>
            <a:spLocks noGrp="1"/>
          </p:cNvSpPr>
          <p:nvPr>
            <p:ph type="body" sz="quarter" idx="27" hasCustomPrompt="1"/>
          </p:nvPr>
        </p:nvSpPr>
        <p:spPr>
          <a:xfrm>
            <a:off x="6039202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cxnSp>
        <p:nvCxnSpPr>
          <p:cNvPr id="44" name="Straight Connector 43"/>
          <p:cNvCxnSpPr/>
          <p:nvPr userDrawn="1"/>
        </p:nvCxnSpPr>
        <p:spPr>
          <a:xfrm>
            <a:off x="6039202" y="4203551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 userDrawn="1"/>
        </p:nvCxnSpPr>
        <p:spPr>
          <a:xfrm>
            <a:off x="519550" y="4200603"/>
            <a:ext cx="5361709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 userDrawn="1"/>
        </p:nvCxnSpPr>
        <p:spPr>
          <a:xfrm>
            <a:off x="6039202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 userDrawn="1"/>
        </p:nvCxnSpPr>
        <p:spPr>
          <a:xfrm>
            <a:off x="519550" y="1795170"/>
            <a:ext cx="5361709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ableHead6">
            <a:extLst>
              <a:ext uri="{FF2B5EF4-FFF2-40B4-BE49-F238E27FC236}">
                <a16:creationId xmlns:a16="http://schemas.microsoft.com/office/drawing/2014/main" id="{DBA900A5-8929-4DAA-A160-D16842841F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043357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9" name="TableHead6">
            <a:extLst>
              <a:ext uri="{FF2B5EF4-FFF2-40B4-BE49-F238E27FC236}">
                <a16:creationId xmlns:a16="http://schemas.microsoft.com/office/drawing/2014/main" id="{DBA900A5-8929-4DAA-A160-D16842841F9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3705" y="1565240"/>
            <a:ext cx="5361709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40" name="TableHead6">
            <a:extLst>
              <a:ext uri="{FF2B5EF4-FFF2-40B4-BE49-F238E27FC236}">
                <a16:creationId xmlns:a16="http://schemas.microsoft.com/office/drawing/2014/main" id="{DBA900A5-8929-4DAA-A160-D16842841F9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23705" y="3969575"/>
            <a:ext cx="5361709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</p:spTree>
    <p:extLst>
      <p:ext uri="{BB962C8B-B14F-4D97-AF65-F5344CB8AC3E}">
        <p14:creationId xmlns:p14="http://schemas.microsoft.com/office/powerpoint/2010/main" val="32465509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12">
          <p15:clr>
            <a:srgbClr val="FBAE40"/>
          </p15:clr>
        </p15:guide>
        <p15:guide id="2" pos="3060">
          <p15:clr>
            <a:srgbClr val="FBAE40"/>
          </p15:clr>
        </p15:guide>
        <p15:guide id="3" pos="171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.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2" y="258186"/>
            <a:ext cx="6067598" cy="338456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0" y="718075"/>
            <a:ext cx="6067598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3" name="Content1"/>
          <p:cNvSpPr>
            <a:spLocks noGrp="1"/>
          </p:cNvSpPr>
          <p:nvPr>
            <p:ph sz="quarter" idx="17" hasCustomPrompt="1"/>
          </p:nvPr>
        </p:nvSpPr>
        <p:spPr>
          <a:xfrm>
            <a:off x="520368" y="1807978"/>
            <a:ext cx="5364481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32" hasCustomPrompt="1"/>
          </p:nvPr>
        </p:nvSpPr>
        <p:spPr>
          <a:xfrm>
            <a:off x="520368" y="3493446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7" name="Content3"/>
          <p:cNvSpPr>
            <a:spLocks noGrp="1"/>
          </p:cNvSpPr>
          <p:nvPr>
            <p:ph sz="quarter" idx="24" hasCustomPrompt="1"/>
          </p:nvPr>
        </p:nvSpPr>
        <p:spPr>
          <a:xfrm>
            <a:off x="6039202" y="1795170"/>
            <a:ext cx="2585257" cy="405025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" name="Content4"/>
          <p:cNvSpPr>
            <a:spLocks noGrp="1"/>
          </p:cNvSpPr>
          <p:nvPr>
            <p:ph sz="quarter" idx="16" hasCustomPrompt="1"/>
          </p:nvPr>
        </p:nvSpPr>
        <p:spPr>
          <a:xfrm>
            <a:off x="520368" y="4203551"/>
            <a:ext cx="5364481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29" hasCustomPrompt="1"/>
          </p:nvPr>
        </p:nvSpPr>
        <p:spPr>
          <a:xfrm>
            <a:off x="520368" y="587821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43" name="Text Placeholder 19"/>
          <p:cNvSpPr>
            <a:spLocks noGrp="1"/>
          </p:cNvSpPr>
          <p:nvPr>
            <p:ph type="body" sz="quarter" idx="27" hasCustomPrompt="1"/>
          </p:nvPr>
        </p:nvSpPr>
        <p:spPr>
          <a:xfrm>
            <a:off x="6039202" y="587821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cxnSp>
        <p:nvCxnSpPr>
          <p:cNvPr id="46" name="Straight Connector 45"/>
          <p:cNvCxnSpPr/>
          <p:nvPr userDrawn="1"/>
        </p:nvCxnSpPr>
        <p:spPr>
          <a:xfrm>
            <a:off x="520368" y="4200603"/>
            <a:ext cx="5364481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 userDrawn="1"/>
        </p:nvCxnSpPr>
        <p:spPr>
          <a:xfrm>
            <a:off x="6039202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 userDrawn="1"/>
        </p:nvCxnSpPr>
        <p:spPr>
          <a:xfrm>
            <a:off x="520368" y="1795170"/>
            <a:ext cx="5364481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ableHead6">
            <a:extLst>
              <a:ext uri="{FF2B5EF4-FFF2-40B4-BE49-F238E27FC236}">
                <a16:creationId xmlns:a16="http://schemas.microsoft.com/office/drawing/2014/main" id="{DBA900A5-8929-4DAA-A160-D16842841F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043357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9" name="TableHead6">
            <a:extLst>
              <a:ext uri="{FF2B5EF4-FFF2-40B4-BE49-F238E27FC236}">
                <a16:creationId xmlns:a16="http://schemas.microsoft.com/office/drawing/2014/main" id="{DBA900A5-8929-4DAA-A160-D16842841F9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0368" y="1565241"/>
            <a:ext cx="5364481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40" name="TableHead6">
            <a:extLst>
              <a:ext uri="{FF2B5EF4-FFF2-40B4-BE49-F238E27FC236}">
                <a16:creationId xmlns:a16="http://schemas.microsoft.com/office/drawing/2014/main" id="{DBA900A5-8929-4DAA-A160-D16842841F9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20368" y="3969576"/>
            <a:ext cx="5364481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</p:spTree>
    <p:extLst>
      <p:ext uri="{BB962C8B-B14F-4D97-AF65-F5344CB8AC3E}">
        <p14:creationId xmlns:p14="http://schemas.microsoft.com/office/powerpoint/2010/main" val="4250327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12">
          <p15:clr>
            <a:srgbClr val="FBAE40"/>
          </p15:clr>
        </p15:guide>
        <p15:guide id="2" pos="3060">
          <p15:clr>
            <a:srgbClr val="FBAE40"/>
          </p15:clr>
        </p15:guide>
        <p15:guide id="3" pos="1710">
          <p15:clr>
            <a:srgbClr val="FBAE40"/>
          </p15:clr>
        </p15:guide>
        <p15:guide id="4" orient="horz" pos="4176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.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552" y="253893"/>
            <a:ext cx="6046348" cy="338456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1" y="718075"/>
            <a:ext cx="6046349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7" name="Content1">
            <a:extLst>
              <a:ext uri="{FF2B5EF4-FFF2-40B4-BE49-F238E27FC236}">
                <a16:creationId xmlns:a16="http://schemas.microsoft.com/office/drawing/2014/main" id="{699B75DE-6EF7-48E4-A949-49CAC60609D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520368" y="1797889"/>
            <a:ext cx="2585257" cy="1626353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6997A28E-B5D4-4192-9442-6AAADEE5EB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9543" y="351635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19" name="Content2">
            <a:extLst>
              <a:ext uri="{FF2B5EF4-FFF2-40B4-BE49-F238E27FC236}">
                <a16:creationId xmlns:a16="http://schemas.microsoft.com/office/drawing/2014/main" id="{EA2694BE-AC85-424C-8693-D4449A7DF6D0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279378" y="1797889"/>
            <a:ext cx="2585257" cy="1626353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6A696E6-E8B5-4C96-BE4A-7E077F41AC4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78553" y="351635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1" name="Content3">
            <a:extLst>
              <a:ext uri="{FF2B5EF4-FFF2-40B4-BE49-F238E27FC236}">
                <a16:creationId xmlns:a16="http://schemas.microsoft.com/office/drawing/2014/main" id="{5A699E84-3C54-4E3B-B812-7077E8027EC5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039202" y="1797889"/>
            <a:ext cx="2585257" cy="1626353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9B3CB41-F771-4F0F-835E-565D820A7A8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038377" y="351635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A78E4CA-F33D-4E01-909B-7901E535E9DF}"/>
              </a:ext>
            </a:extLst>
          </p:cNvPr>
          <p:cNvCxnSpPr/>
          <p:nvPr userDrawn="1"/>
        </p:nvCxnSpPr>
        <p:spPr>
          <a:xfrm>
            <a:off x="6039202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5D450AD-C5F6-47EC-AEC8-D1834CD0BC96}"/>
              </a:ext>
            </a:extLst>
          </p:cNvPr>
          <p:cNvCxnSpPr/>
          <p:nvPr userDrawn="1"/>
        </p:nvCxnSpPr>
        <p:spPr>
          <a:xfrm>
            <a:off x="3279378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0991462-18D4-4840-8F5C-5E64E9D6242F}"/>
              </a:ext>
            </a:extLst>
          </p:cNvPr>
          <p:cNvCxnSpPr/>
          <p:nvPr userDrawn="1"/>
        </p:nvCxnSpPr>
        <p:spPr>
          <a:xfrm>
            <a:off x="520368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ableHead4">
            <a:extLst>
              <a:ext uri="{FF2B5EF4-FFF2-40B4-BE49-F238E27FC236}">
                <a16:creationId xmlns:a16="http://schemas.microsoft.com/office/drawing/2014/main" id="{CC40FE1E-D6E3-46E8-BE20-72A28000600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6218" y="1560947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2" name="TableHead5">
            <a:extLst>
              <a:ext uri="{FF2B5EF4-FFF2-40B4-BE49-F238E27FC236}">
                <a16:creationId xmlns:a16="http://schemas.microsoft.com/office/drawing/2014/main" id="{AA57AFE2-FE75-49F9-8EC5-F7AB65760CAE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83532" y="1560947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3" name="TableHead6">
            <a:extLst>
              <a:ext uri="{FF2B5EF4-FFF2-40B4-BE49-F238E27FC236}">
                <a16:creationId xmlns:a16="http://schemas.microsoft.com/office/drawing/2014/main" id="{763B2FE3-F3F6-4B13-896F-2566ED24F3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043357" y="1560947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4" name="TableHead1">
            <a:extLst>
              <a:ext uri="{FF2B5EF4-FFF2-40B4-BE49-F238E27FC236}">
                <a16:creationId xmlns:a16="http://schemas.microsoft.com/office/drawing/2014/main" id="{77C8D8A2-C9CA-4E5D-AEDC-897D070CAF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20366" y="3965282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5" name="TableHead1">
            <a:extLst>
              <a:ext uri="{FF2B5EF4-FFF2-40B4-BE49-F238E27FC236}">
                <a16:creationId xmlns:a16="http://schemas.microsoft.com/office/drawing/2014/main" id="{619E7FDC-0071-4E5E-AACA-3E23FB4909D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46571" y="3965282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6" name="Text Placeholder 19">
            <a:extLst>
              <a:ext uri="{FF2B5EF4-FFF2-40B4-BE49-F238E27FC236}">
                <a16:creationId xmlns:a16="http://schemas.microsoft.com/office/drawing/2014/main" id="{3EBF5152-6C99-4B74-B990-1862A58E42B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9549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7A2BE1CF-9A21-4142-B46A-7069D7761D0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737656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41" name="Content Placeholder 4">
            <a:extLst>
              <a:ext uri="{FF2B5EF4-FFF2-40B4-BE49-F238E27FC236}">
                <a16:creationId xmlns:a16="http://schemas.microsoft.com/office/drawing/2014/main" id="{980D259D-B871-465C-B2C9-66F01ADF1778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746571" y="4203551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2" name="Content Placeholder 4">
            <a:extLst>
              <a:ext uri="{FF2B5EF4-FFF2-40B4-BE49-F238E27FC236}">
                <a16:creationId xmlns:a16="http://schemas.microsoft.com/office/drawing/2014/main" id="{11B82A0B-8EF6-4461-A7D2-8EED3E851634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519549" y="4203551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6D1BAC7E-CBD9-40A2-8A7B-AD13403EA73D}"/>
              </a:ext>
            </a:extLst>
          </p:cNvPr>
          <p:cNvCxnSpPr>
            <a:cxnSpLocks/>
          </p:cNvCxnSpPr>
          <p:nvPr userDrawn="1"/>
        </p:nvCxnSpPr>
        <p:spPr>
          <a:xfrm>
            <a:off x="520366" y="4192942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35FF492-A86E-4A4D-BD19-4819D8A6B3E7}"/>
              </a:ext>
            </a:extLst>
          </p:cNvPr>
          <p:cNvCxnSpPr>
            <a:cxnSpLocks/>
          </p:cNvCxnSpPr>
          <p:nvPr userDrawn="1"/>
        </p:nvCxnSpPr>
        <p:spPr>
          <a:xfrm>
            <a:off x="4745455" y="4192942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6223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12">
          <p15:clr>
            <a:srgbClr val="FBAE40"/>
          </p15:clr>
        </p15:guide>
        <p15:guide id="2" pos="3060">
          <p15:clr>
            <a:srgbClr val="FBAE40"/>
          </p15:clr>
        </p15:guide>
        <p15:guide id="3" pos="1710">
          <p15:clr>
            <a:srgbClr val="FBAE40"/>
          </p15:clr>
        </p15:guide>
        <p15:guide id="4" orient="horz" pos="417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.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2" y="258185"/>
            <a:ext cx="6061248" cy="406558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1" y="718075"/>
            <a:ext cx="6061249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9" name="TableHead4"/>
          <p:cNvSpPr>
            <a:spLocks noGrp="1"/>
          </p:cNvSpPr>
          <p:nvPr>
            <p:ph type="body" sz="quarter" idx="13" hasCustomPrompt="1"/>
          </p:nvPr>
        </p:nvSpPr>
        <p:spPr>
          <a:xfrm>
            <a:off x="519227" y="3969575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0" name="Content4"/>
          <p:cNvSpPr>
            <a:spLocks noGrp="1"/>
          </p:cNvSpPr>
          <p:nvPr>
            <p:ph sz="quarter" idx="16" hasCustomPrompt="1"/>
          </p:nvPr>
        </p:nvSpPr>
        <p:spPr>
          <a:xfrm>
            <a:off x="519552" y="4203551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29" hasCustomPrompt="1"/>
          </p:nvPr>
        </p:nvSpPr>
        <p:spPr>
          <a:xfrm>
            <a:off x="519552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2" name="TableHead5"/>
          <p:cNvSpPr>
            <a:spLocks noGrp="1"/>
          </p:cNvSpPr>
          <p:nvPr>
            <p:ph type="body" sz="quarter" idx="21" hasCustomPrompt="1"/>
          </p:nvPr>
        </p:nvSpPr>
        <p:spPr>
          <a:xfrm>
            <a:off x="3279378" y="3969575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3" name="Content5"/>
          <p:cNvSpPr>
            <a:spLocks noGrp="1"/>
          </p:cNvSpPr>
          <p:nvPr>
            <p:ph sz="quarter" idx="19" hasCustomPrompt="1"/>
          </p:nvPr>
        </p:nvSpPr>
        <p:spPr>
          <a:xfrm>
            <a:off x="3279378" y="4203551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4" name="Text Placeholder 19"/>
          <p:cNvSpPr>
            <a:spLocks noGrp="1"/>
          </p:cNvSpPr>
          <p:nvPr>
            <p:ph type="body" sz="quarter" idx="28" hasCustomPrompt="1"/>
          </p:nvPr>
        </p:nvSpPr>
        <p:spPr>
          <a:xfrm>
            <a:off x="3279378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41" name="TableHead6"/>
          <p:cNvSpPr>
            <a:spLocks noGrp="1"/>
          </p:cNvSpPr>
          <p:nvPr>
            <p:ph type="body" sz="quarter" idx="25" hasCustomPrompt="1"/>
          </p:nvPr>
        </p:nvSpPr>
        <p:spPr>
          <a:xfrm>
            <a:off x="6043357" y="3969575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42" name="Content6"/>
          <p:cNvSpPr>
            <a:spLocks noGrp="1"/>
          </p:cNvSpPr>
          <p:nvPr>
            <p:ph sz="quarter" idx="23" hasCustomPrompt="1"/>
          </p:nvPr>
        </p:nvSpPr>
        <p:spPr>
          <a:xfrm>
            <a:off x="6039202" y="4203551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Text Placeholder 19"/>
          <p:cNvSpPr>
            <a:spLocks noGrp="1"/>
          </p:cNvSpPr>
          <p:nvPr>
            <p:ph type="body" sz="quarter" idx="27" hasCustomPrompt="1"/>
          </p:nvPr>
        </p:nvSpPr>
        <p:spPr>
          <a:xfrm>
            <a:off x="6039202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cxnSp>
        <p:nvCxnSpPr>
          <p:cNvPr id="44" name="Straight Connector 43"/>
          <p:cNvCxnSpPr/>
          <p:nvPr userDrawn="1"/>
        </p:nvCxnSpPr>
        <p:spPr>
          <a:xfrm>
            <a:off x="6039202" y="4203551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>
          <a:xfrm>
            <a:off x="3279378" y="4200399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 userDrawn="1"/>
        </p:nvCxnSpPr>
        <p:spPr>
          <a:xfrm>
            <a:off x="519552" y="4200603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ableHead1"/>
          <p:cNvSpPr>
            <a:spLocks noGrp="1"/>
          </p:cNvSpPr>
          <p:nvPr>
            <p:ph type="body" sz="quarter" idx="18" hasCustomPrompt="1"/>
          </p:nvPr>
        </p:nvSpPr>
        <p:spPr>
          <a:xfrm>
            <a:off x="519222" y="1565240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2" name="TableHead1"/>
          <p:cNvSpPr>
            <a:spLocks noGrp="1"/>
          </p:cNvSpPr>
          <p:nvPr>
            <p:ph type="body" sz="quarter" idx="30" hasCustomPrompt="1"/>
          </p:nvPr>
        </p:nvSpPr>
        <p:spPr>
          <a:xfrm>
            <a:off x="4746246" y="1565240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3" name="Text Placeholder 19"/>
          <p:cNvSpPr>
            <a:spLocks noGrp="1"/>
          </p:cNvSpPr>
          <p:nvPr>
            <p:ph type="body" sz="quarter" idx="26" hasCustomPrompt="1"/>
          </p:nvPr>
        </p:nvSpPr>
        <p:spPr>
          <a:xfrm>
            <a:off x="519549" y="3506439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31" hasCustomPrompt="1"/>
          </p:nvPr>
        </p:nvSpPr>
        <p:spPr>
          <a:xfrm>
            <a:off x="4760825" y="3506439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5" name="Content Placeholder 4"/>
          <p:cNvSpPr>
            <a:spLocks noGrp="1"/>
          </p:cNvSpPr>
          <p:nvPr>
            <p:ph sz="quarter" idx="32" hasCustomPrompt="1"/>
          </p:nvPr>
        </p:nvSpPr>
        <p:spPr>
          <a:xfrm>
            <a:off x="519549" y="1799217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Content Placeholder 4"/>
          <p:cNvSpPr>
            <a:spLocks noGrp="1"/>
          </p:cNvSpPr>
          <p:nvPr>
            <p:ph sz="quarter" idx="33" hasCustomPrompt="1"/>
          </p:nvPr>
        </p:nvSpPr>
        <p:spPr>
          <a:xfrm>
            <a:off x="4746571" y="1799217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93C730B-24B9-482C-B628-FD6506B2AF8F}"/>
              </a:ext>
            </a:extLst>
          </p:cNvPr>
          <p:cNvCxnSpPr>
            <a:cxnSpLocks/>
          </p:cNvCxnSpPr>
          <p:nvPr userDrawn="1"/>
        </p:nvCxnSpPr>
        <p:spPr>
          <a:xfrm>
            <a:off x="519547" y="1795175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38514DC-B603-41AF-8B2F-787FDBD55FD2}"/>
              </a:ext>
            </a:extLst>
          </p:cNvPr>
          <p:cNvCxnSpPr>
            <a:cxnSpLocks/>
          </p:cNvCxnSpPr>
          <p:nvPr userDrawn="1"/>
        </p:nvCxnSpPr>
        <p:spPr>
          <a:xfrm>
            <a:off x="4745455" y="1794708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4129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12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.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5" y="274585"/>
            <a:ext cx="6029496" cy="459888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0" y="718074"/>
            <a:ext cx="6029497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3" name="Content1"/>
          <p:cNvSpPr>
            <a:spLocks noGrp="1"/>
          </p:cNvSpPr>
          <p:nvPr>
            <p:ph sz="quarter" idx="17" hasCustomPrompt="1"/>
          </p:nvPr>
        </p:nvSpPr>
        <p:spPr>
          <a:xfrm>
            <a:off x="523706" y="1807978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32" hasCustomPrompt="1"/>
          </p:nvPr>
        </p:nvSpPr>
        <p:spPr>
          <a:xfrm>
            <a:off x="519552" y="3529256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5" name="Content2"/>
          <p:cNvSpPr>
            <a:spLocks noGrp="1"/>
          </p:cNvSpPr>
          <p:nvPr>
            <p:ph sz="quarter" idx="20" hasCustomPrompt="1"/>
          </p:nvPr>
        </p:nvSpPr>
        <p:spPr>
          <a:xfrm>
            <a:off x="3279378" y="1795172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31" hasCustomPrompt="1"/>
          </p:nvPr>
        </p:nvSpPr>
        <p:spPr>
          <a:xfrm>
            <a:off x="3279378" y="3529256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7" name="Content3"/>
          <p:cNvSpPr>
            <a:spLocks noGrp="1"/>
          </p:cNvSpPr>
          <p:nvPr>
            <p:ph sz="quarter" idx="24" hasCustomPrompt="1"/>
          </p:nvPr>
        </p:nvSpPr>
        <p:spPr>
          <a:xfrm>
            <a:off x="6039202" y="1795172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30" hasCustomPrompt="1"/>
          </p:nvPr>
        </p:nvSpPr>
        <p:spPr>
          <a:xfrm>
            <a:off x="6039205" y="3529256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cxnSp>
        <p:nvCxnSpPr>
          <p:cNvPr id="47" name="Straight Connector 46"/>
          <p:cNvCxnSpPr/>
          <p:nvPr userDrawn="1"/>
        </p:nvCxnSpPr>
        <p:spPr>
          <a:xfrm>
            <a:off x="6039202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 userDrawn="1"/>
        </p:nvCxnSpPr>
        <p:spPr>
          <a:xfrm>
            <a:off x="3279378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 userDrawn="1"/>
        </p:nvCxnSpPr>
        <p:spPr>
          <a:xfrm>
            <a:off x="519552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ableHead4">
            <a:extLst>
              <a:ext uri="{FF2B5EF4-FFF2-40B4-BE49-F238E27FC236}">
                <a16:creationId xmlns:a16="http://schemas.microsoft.com/office/drawing/2014/main" id="{DB0A4E00-22EF-4092-AC84-91120B53C03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3706" y="15816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6" name="TableHead5">
            <a:extLst>
              <a:ext uri="{FF2B5EF4-FFF2-40B4-BE49-F238E27FC236}">
                <a16:creationId xmlns:a16="http://schemas.microsoft.com/office/drawing/2014/main" id="{7DDE3BE7-0DE8-437C-86D0-4EFBD56B4A2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83532" y="15816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7" name="TableHead6">
            <a:extLst>
              <a:ext uri="{FF2B5EF4-FFF2-40B4-BE49-F238E27FC236}">
                <a16:creationId xmlns:a16="http://schemas.microsoft.com/office/drawing/2014/main" id="{DBA900A5-8929-4DAA-A160-D16842841F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043357" y="15816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1" name="TableHead1">
            <a:extLst>
              <a:ext uri="{FF2B5EF4-FFF2-40B4-BE49-F238E27FC236}">
                <a16:creationId xmlns:a16="http://schemas.microsoft.com/office/drawing/2014/main" id="{AEF2A843-4C43-4F4B-A2D6-744FC1A2772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20367" y="3981682"/>
            <a:ext cx="8106545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60814A8F-7F8C-4FC8-AEE1-4B9D4D08A7C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9552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9" name="Content Placeholder 4">
            <a:extLst>
              <a:ext uri="{FF2B5EF4-FFF2-40B4-BE49-F238E27FC236}">
                <a16:creationId xmlns:a16="http://schemas.microsoft.com/office/drawing/2014/main" id="{CA086FEA-F7DD-4FF3-B6F4-EE069F7E77A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519548" y="4203551"/>
            <a:ext cx="8106545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343D8C4-17CB-4D36-B7C6-5E9706DF8B3A}"/>
              </a:ext>
            </a:extLst>
          </p:cNvPr>
          <p:cNvCxnSpPr>
            <a:cxnSpLocks/>
          </p:cNvCxnSpPr>
          <p:nvPr userDrawn="1"/>
        </p:nvCxnSpPr>
        <p:spPr>
          <a:xfrm>
            <a:off x="520367" y="4192942"/>
            <a:ext cx="8106545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3463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12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.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2" y="258185"/>
            <a:ext cx="6004098" cy="447082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1" y="718074"/>
            <a:ext cx="6004099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3" name="Content1"/>
          <p:cNvSpPr>
            <a:spLocks noGrp="1"/>
          </p:cNvSpPr>
          <p:nvPr>
            <p:ph sz="quarter" idx="17" hasCustomPrompt="1"/>
          </p:nvPr>
        </p:nvSpPr>
        <p:spPr>
          <a:xfrm>
            <a:off x="523702" y="1807978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Text Placeholder 19"/>
          <p:cNvSpPr>
            <a:spLocks noGrp="1"/>
          </p:cNvSpPr>
          <p:nvPr>
            <p:ph type="body" sz="quarter" idx="32" hasCustomPrompt="1"/>
          </p:nvPr>
        </p:nvSpPr>
        <p:spPr>
          <a:xfrm>
            <a:off x="519548" y="3529256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5" name="Content2"/>
          <p:cNvSpPr>
            <a:spLocks noGrp="1"/>
          </p:cNvSpPr>
          <p:nvPr>
            <p:ph sz="quarter" idx="20" hasCustomPrompt="1"/>
          </p:nvPr>
        </p:nvSpPr>
        <p:spPr>
          <a:xfrm>
            <a:off x="3279374" y="1795172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Text Placeholder 19"/>
          <p:cNvSpPr>
            <a:spLocks noGrp="1"/>
          </p:cNvSpPr>
          <p:nvPr>
            <p:ph type="body" sz="quarter" idx="31" hasCustomPrompt="1"/>
          </p:nvPr>
        </p:nvSpPr>
        <p:spPr>
          <a:xfrm>
            <a:off x="3279374" y="3529256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7" name="Content3"/>
          <p:cNvSpPr>
            <a:spLocks noGrp="1"/>
          </p:cNvSpPr>
          <p:nvPr>
            <p:ph sz="quarter" idx="24" hasCustomPrompt="1"/>
          </p:nvPr>
        </p:nvSpPr>
        <p:spPr>
          <a:xfrm>
            <a:off x="6039198" y="1795172"/>
            <a:ext cx="2585257" cy="1629784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Text Placeholder 19"/>
          <p:cNvSpPr>
            <a:spLocks noGrp="1"/>
          </p:cNvSpPr>
          <p:nvPr>
            <p:ph type="body" sz="quarter" idx="30" hasCustomPrompt="1"/>
          </p:nvPr>
        </p:nvSpPr>
        <p:spPr>
          <a:xfrm>
            <a:off x="6039202" y="3529256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cxnSp>
        <p:nvCxnSpPr>
          <p:cNvPr id="47" name="Straight Connector 46"/>
          <p:cNvCxnSpPr/>
          <p:nvPr userDrawn="1"/>
        </p:nvCxnSpPr>
        <p:spPr>
          <a:xfrm>
            <a:off x="6039202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 userDrawn="1"/>
        </p:nvCxnSpPr>
        <p:spPr>
          <a:xfrm>
            <a:off x="3279378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 userDrawn="1"/>
        </p:nvCxnSpPr>
        <p:spPr>
          <a:xfrm>
            <a:off x="519552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ableHead4">
            <a:extLst>
              <a:ext uri="{FF2B5EF4-FFF2-40B4-BE49-F238E27FC236}">
                <a16:creationId xmlns:a16="http://schemas.microsoft.com/office/drawing/2014/main" id="{DB0A4E00-22EF-4092-AC84-91120B53C03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3706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6" name="TableHead5">
            <a:extLst>
              <a:ext uri="{FF2B5EF4-FFF2-40B4-BE49-F238E27FC236}">
                <a16:creationId xmlns:a16="http://schemas.microsoft.com/office/drawing/2014/main" id="{7DDE3BE7-0DE8-437C-86D0-4EFBD56B4A2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83532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7" name="TableHead6">
            <a:extLst>
              <a:ext uri="{FF2B5EF4-FFF2-40B4-BE49-F238E27FC236}">
                <a16:creationId xmlns:a16="http://schemas.microsoft.com/office/drawing/2014/main" id="{DBA900A5-8929-4DAA-A160-D16842841F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043357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0" name="TableHead1"/>
          <p:cNvSpPr>
            <a:spLocks noGrp="1"/>
          </p:cNvSpPr>
          <p:nvPr>
            <p:ph type="body" sz="quarter" idx="21" hasCustomPrompt="1"/>
          </p:nvPr>
        </p:nvSpPr>
        <p:spPr>
          <a:xfrm>
            <a:off x="520366" y="3965282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1" name="TableHead1"/>
          <p:cNvSpPr>
            <a:spLocks noGrp="1"/>
          </p:cNvSpPr>
          <p:nvPr>
            <p:ph type="body" sz="quarter" idx="25" hasCustomPrompt="1"/>
          </p:nvPr>
        </p:nvSpPr>
        <p:spPr>
          <a:xfrm>
            <a:off x="4746571" y="3969575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28" hasCustomPrompt="1"/>
          </p:nvPr>
        </p:nvSpPr>
        <p:spPr>
          <a:xfrm>
            <a:off x="519549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9" name="Text Placeholder 19"/>
          <p:cNvSpPr>
            <a:spLocks noGrp="1"/>
          </p:cNvSpPr>
          <p:nvPr>
            <p:ph type="body" sz="quarter" idx="29" hasCustomPrompt="1"/>
          </p:nvPr>
        </p:nvSpPr>
        <p:spPr>
          <a:xfrm>
            <a:off x="4738481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0" name="Content Placeholder 4"/>
          <p:cNvSpPr>
            <a:spLocks noGrp="1"/>
          </p:cNvSpPr>
          <p:nvPr>
            <p:ph sz="quarter" idx="36" hasCustomPrompt="1"/>
          </p:nvPr>
        </p:nvSpPr>
        <p:spPr>
          <a:xfrm>
            <a:off x="4746571" y="4203551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Content Placeholder 4"/>
          <p:cNvSpPr>
            <a:spLocks noGrp="1"/>
          </p:cNvSpPr>
          <p:nvPr>
            <p:ph sz="quarter" idx="37" hasCustomPrompt="1"/>
          </p:nvPr>
        </p:nvSpPr>
        <p:spPr>
          <a:xfrm>
            <a:off x="519549" y="4203551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436528C-F463-4DB3-8DF2-7324224EB37B}"/>
              </a:ext>
            </a:extLst>
          </p:cNvPr>
          <p:cNvCxnSpPr>
            <a:cxnSpLocks/>
          </p:cNvCxnSpPr>
          <p:nvPr userDrawn="1"/>
        </p:nvCxnSpPr>
        <p:spPr>
          <a:xfrm>
            <a:off x="520366" y="4192942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5876560-EA7A-4318-B169-5F287C6F8E99}"/>
              </a:ext>
            </a:extLst>
          </p:cNvPr>
          <p:cNvCxnSpPr>
            <a:cxnSpLocks/>
          </p:cNvCxnSpPr>
          <p:nvPr userDrawn="1"/>
        </p:nvCxnSpPr>
        <p:spPr>
          <a:xfrm>
            <a:off x="4745455" y="4192942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646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172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.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5" y="258185"/>
            <a:ext cx="6035846" cy="382524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3" y="762001"/>
            <a:ext cx="6035846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35" name="Message"/>
          <p:cNvSpPr>
            <a:spLocks noGrp="1"/>
          </p:cNvSpPr>
          <p:nvPr>
            <p:ph type="body" sz="quarter" idx="18" hasCustomPrompt="1"/>
          </p:nvPr>
        </p:nvSpPr>
        <p:spPr>
          <a:xfrm>
            <a:off x="522435" y="1564345"/>
            <a:ext cx="8103466" cy="625812"/>
          </a:xfrm>
        </p:spPr>
        <p:txBody>
          <a:bodyPr wrap="square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6" name="TableHead1"/>
          <p:cNvSpPr>
            <a:spLocks noGrp="1"/>
          </p:cNvSpPr>
          <p:nvPr>
            <p:ph type="body" sz="quarter" idx="17" hasCustomPrompt="1"/>
          </p:nvPr>
        </p:nvSpPr>
        <p:spPr>
          <a:xfrm>
            <a:off x="522436" y="2423822"/>
            <a:ext cx="1704109" cy="774551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7" name="Content1"/>
          <p:cNvSpPr>
            <a:spLocks noGrp="1"/>
          </p:cNvSpPr>
          <p:nvPr>
            <p:ph type="body" sz="quarter" idx="19" hasCustomPrompt="1"/>
          </p:nvPr>
        </p:nvSpPr>
        <p:spPr>
          <a:xfrm>
            <a:off x="2226541" y="2423823"/>
            <a:ext cx="6397916" cy="774551"/>
          </a:xfrm>
        </p:spPr>
        <p:txBody>
          <a:bodyPr wrap="square" lIns="137117" tIns="45706" rIns="45706" bIns="45706" anchor="ctr">
            <a:noAutofit/>
          </a:bodyPr>
          <a:lstStyle>
            <a:lvl1pPr>
              <a:defRPr sz="900"/>
            </a:lvl1pPr>
            <a:lvl2pPr>
              <a:defRPr sz="1100"/>
            </a:lvl2pPr>
            <a:lvl3pPr>
              <a:defRPr sz="1100"/>
            </a:lvl3pPr>
          </a:lstStyle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</p:txBody>
      </p:sp>
      <p:sp>
        <p:nvSpPr>
          <p:cNvPr id="38" name="TableHead2"/>
          <p:cNvSpPr>
            <a:spLocks noGrp="1"/>
          </p:cNvSpPr>
          <p:nvPr>
            <p:ph type="body" sz="quarter" idx="20" hasCustomPrompt="1"/>
          </p:nvPr>
        </p:nvSpPr>
        <p:spPr>
          <a:xfrm>
            <a:off x="522436" y="3319662"/>
            <a:ext cx="1704109" cy="774551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9" name="Content2"/>
          <p:cNvSpPr>
            <a:spLocks noGrp="1"/>
          </p:cNvSpPr>
          <p:nvPr>
            <p:ph type="body" sz="quarter" idx="21" hasCustomPrompt="1"/>
          </p:nvPr>
        </p:nvSpPr>
        <p:spPr>
          <a:xfrm>
            <a:off x="2226541" y="3319662"/>
            <a:ext cx="6397916" cy="774551"/>
          </a:xfrm>
        </p:spPr>
        <p:txBody>
          <a:bodyPr wrap="square" lIns="137117" tIns="45706" rIns="45706" bIns="45706" anchor="ctr">
            <a:noAutofit/>
          </a:bodyPr>
          <a:lstStyle>
            <a:lvl1pPr>
              <a:defRPr sz="900"/>
            </a:lvl1pPr>
            <a:lvl2pPr>
              <a:defRPr sz="1100"/>
            </a:lvl2pPr>
            <a:lvl3pPr>
              <a:defRPr sz="1100"/>
            </a:lvl3pPr>
          </a:lstStyle>
          <a:p>
            <a:pPr lvl="1"/>
            <a:r>
              <a:rPr lang="en-US"/>
              <a:t>First level</a:t>
            </a:r>
          </a:p>
          <a:p>
            <a:pPr lvl="2"/>
            <a:r>
              <a:rPr lang="en-US"/>
              <a:t>Second level</a:t>
            </a:r>
          </a:p>
        </p:txBody>
      </p:sp>
      <p:sp>
        <p:nvSpPr>
          <p:cNvPr id="40" name="TableHead3"/>
          <p:cNvSpPr>
            <a:spLocks noGrp="1"/>
          </p:cNvSpPr>
          <p:nvPr>
            <p:ph type="body" sz="quarter" idx="22" hasCustomPrompt="1"/>
          </p:nvPr>
        </p:nvSpPr>
        <p:spPr>
          <a:xfrm>
            <a:off x="522436" y="4215504"/>
            <a:ext cx="1704109" cy="774551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0" name="Content3"/>
          <p:cNvSpPr>
            <a:spLocks noGrp="1"/>
          </p:cNvSpPr>
          <p:nvPr>
            <p:ph type="body" sz="quarter" idx="23" hasCustomPrompt="1"/>
          </p:nvPr>
        </p:nvSpPr>
        <p:spPr>
          <a:xfrm>
            <a:off x="2226541" y="4215503"/>
            <a:ext cx="6397916" cy="774551"/>
          </a:xfrm>
        </p:spPr>
        <p:txBody>
          <a:bodyPr wrap="square" lIns="137117" tIns="45706" rIns="45706" bIns="45706" anchor="ctr">
            <a:noAutofit/>
          </a:bodyPr>
          <a:lstStyle>
            <a:lvl1pPr>
              <a:defRPr sz="900"/>
            </a:lvl1pPr>
            <a:lvl2pPr>
              <a:defRPr sz="1100"/>
            </a:lvl2pPr>
            <a:lvl3pPr>
              <a:defRPr sz="1100"/>
            </a:lvl3pPr>
          </a:lstStyle>
          <a:p>
            <a:pPr lvl="1"/>
            <a:r>
              <a:rPr lang="en-US"/>
              <a:t>First level</a:t>
            </a:r>
          </a:p>
          <a:p>
            <a:pPr lvl="2"/>
            <a:r>
              <a:rPr lang="en-US"/>
              <a:t>Second level</a:t>
            </a:r>
          </a:p>
        </p:txBody>
      </p:sp>
      <p:sp>
        <p:nvSpPr>
          <p:cNvPr id="51" name="TableHead4"/>
          <p:cNvSpPr>
            <a:spLocks noGrp="1"/>
          </p:cNvSpPr>
          <p:nvPr>
            <p:ph type="body" sz="quarter" idx="24" hasCustomPrompt="1"/>
          </p:nvPr>
        </p:nvSpPr>
        <p:spPr>
          <a:xfrm>
            <a:off x="522436" y="5111345"/>
            <a:ext cx="1704109" cy="774551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2" name="Content4"/>
          <p:cNvSpPr>
            <a:spLocks noGrp="1"/>
          </p:cNvSpPr>
          <p:nvPr>
            <p:ph type="body" sz="quarter" idx="25" hasCustomPrompt="1"/>
          </p:nvPr>
        </p:nvSpPr>
        <p:spPr>
          <a:xfrm>
            <a:off x="2226541" y="5111345"/>
            <a:ext cx="6397916" cy="774551"/>
          </a:xfrm>
        </p:spPr>
        <p:txBody>
          <a:bodyPr wrap="square" lIns="137117" tIns="45706" rIns="45706" bIns="45706" anchor="ctr">
            <a:noAutofit/>
          </a:bodyPr>
          <a:lstStyle>
            <a:lvl1pPr>
              <a:defRPr sz="900"/>
            </a:lvl1pPr>
            <a:lvl2pPr>
              <a:defRPr sz="1100"/>
            </a:lvl2pPr>
            <a:lvl3pPr>
              <a:defRPr sz="1100"/>
            </a:lvl3pPr>
          </a:lstStyle>
          <a:p>
            <a:pPr lvl="1"/>
            <a:r>
              <a:rPr lang="en-US" dirty="0"/>
              <a:t>First level</a:t>
            </a:r>
          </a:p>
          <a:p>
            <a:pPr lvl="2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321587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464554" y="6067880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 u="none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20185" y="972279"/>
            <a:ext cx="6423540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520185" y="258188"/>
            <a:ext cx="6423540" cy="459889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Sub-Title"/>
          <p:cNvSpPr>
            <a:spLocks noGrp="1"/>
          </p:cNvSpPr>
          <p:nvPr>
            <p:ph type="body" idx="1"/>
          </p:nvPr>
        </p:nvSpPr>
        <p:spPr>
          <a:xfrm>
            <a:off x="520269" y="2788176"/>
            <a:ext cx="8103466" cy="2193085"/>
          </a:xfrm>
          <a:prstGeom prst="rect">
            <a:avLst/>
          </a:prstGeom>
        </p:spPr>
        <p:txBody>
          <a:bodyPr tIns="0" bIns="0" anchor="t" anchorCtr="0"/>
          <a:lstStyle>
            <a:lvl1pPr marL="0" indent="0">
              <a:buNone/>
              <a:defRPr sz="1200" b="0">
                <a:solidFill>
                  <a:schemeClr val="tx1"/>
                </a:solidFill>
                <a:latin typeface="+mn-lt"/>
              </a:defRPr>
            </a:lvl1pPr>
            <a:lvl2pPr marL="381707" indent="0">
              <a:buNone/>
              <a:defRPr sz="1500"/>
            </a:lvl2pPr>
            <a:lvl3pPr marL="763410" indent="0">
              <a:buNone/>
              <a:defRPr sz="1350"/>
            </a:lvl3pPr>
            <a:lvl4pPr marL="1145117" indent="0">
              <a:buNone/>
              <a:defRPr sz="1200"/>
            </a:lvl4pPr>
            <a:lvl5pPr marL="1526821" indent="0">
              <a:buNone/>
              <a:defRPr sz="1200"/>
            </a:lvl5pPr>
            <a:lvl6pPr marL="1908527" indent="0">
              <a:buNone/>
              <a:defRPr sz="1200"/>
            </a:lvl6pPr>
            <a:lvl7pPr marL="2290232" indent="0">
              <a:buNone/>
              <a:defRPr sz="1200"/>
            </a:lvl7pPr>
            <a:lvl8pPr marL="2671937" indent="0">
              <a:buNone/>
              <a:defRPr sz="1200"/>
            </a:lvl8pPr>
            <a:lvl9pPr marL="3053642" indent="0">
              <a:buNone/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Sub-Title">
            <a:extLst>
              <a:ext uri="{FF2B5EF4-FFF2-40B4-BE49-F238E27FC236}">
                <a16:creationId xmlns:a16="http://schemas.microsoft.com/office/drawing/2014/main" id="{98BD41C3-73F0-43A7-A2BC-B53C29FE14E1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520461" y="1520086"/>
            <a:ext cx="8103274" cy="1153059"/>
          </a:xfrm>
          <a:prstGeom prst="rect">
            <a:avLst/>
          </a:prstGeom>
        </p:spPr>
        <p:txBody>
          <a:bodyPr tIns="0" bIns="0" anchor="t" anchorCtr="0">
            <a:normAutofit/>
          </a:bodyPr>
          <a:lstStyle>
            <a:lvl1pPr marL="0" indent="0">
              <a:buNone/>
              <a:defRPr sz="1400" b="0">
                <a:solidFill>
                  <a:schemeClr val="tx1"/>
                </a:solidFill>
              </a:defRPr>
            </a:lvl1pPr>
            <a:lvl2pPr marL="381707" indent="0">
              <a:buNone/>
              <a:defRPr sz="1500"/>
            </a:lvl2pPr>
            <a:lvl3pPr marL="763410" indent="0">
              <a:buNone/>
              <a:defRPr sz="1350"/>
            </a:lvl3pPr>
            <a:lvl4pPr marL="1145117" indent="0">
              <a:buNone/>
              <a:defRPr sz="1200"/>
            </a:lvl4pPr>
            <a:lvl5pPr marL="1526821" indent="0">
              <a:buNone/>
              <a:defRPr sz="1200"/>
            </a:lvl5pPr>
            <a:lvl6pPr marL="1908527" indent="0">
              <a:buNone/>
              <a:defRPr sz="1200"/>
            </a:lvl6pPr>
            <a:lvl7pPr marL="2290232" indent="0">
              <a:buNone/>
              <a:defRPr sz="1200"/>
            </a:lvl7pPr>
            <a:lvl8pPr marL="2671937" indent="0">
              <a:buNone/>
              <a:defRPr sz="1200"/>
            </a:lvl8pPr>
            <a:lvl9pPr marL="3053642" indent="0">
              <a:buNone/>
              <a:defRPr sz="1200"/>
            </a:lvl9pPr>
          </a:lstStyle>
          <a:p>
            <a:pPr lvl="0"/>
            <a:r>
              <a:rPr lang="en-US" dirty="0"/>
              <a:t>I.  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4998738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  <p15:guide id="2" pos="278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.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3" y="258186"/>
            <a:ext cx="6035847" cy="300766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1" y="718075"/>
            <a:ext cx="6039733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3" name="TableHead1"/>
          <p:cNvSpPr>
            <a:spLocks noGrp="1"/>
          </p:cNvSpPr>
          <p:nvPr>
            <p:ph type="body" sz="quarter" idx="17" hasCustomPrompt="1"/>
          </p:nvPr>
        </p:nvSpPr>
        <p:spPr>
          <a:xfrm>
            <a:off x="522436" y="1564338"/>
            <a:ext cx="1704109" cy="765438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4" name="Content1"/>
          <p:cNvSpPr>
            <a:spLocks noGrp="1"/>
          </p:cNvSpPr>
          <p:nvPr>
            <p:ph type="body" sz="quarter" idx="25" hasCustomPrompt="1"/>
          </p:nvPr>
        </p:nvSpPr>
        <p:spPr>
          <a:xfrm>
            <a:off x="2888676" y="1565979"/>
            <a:ext cx="5735783" cy="765494"/>
          </a:xfrm>
          <a:ln w="9525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45706" tIns="45706" rIns="45706" bIns="45706"/>
          <a:lstStyle>
            <a:lvl1pPr>
              <a:spcBef>
                <a:spcPts val="225"/>
              </a:spcBef>
              <a:defRPr sz="1100" b="0"/>
            </a:lvl1pPr>
            <a:lvl2pPr>
              <a:spcBef>
                <a:spcPts val="225"/>
              </a:spcBef>
              <a:defRPr sz="1100"/>
            </a:lvl2pPr>
            <a:lvl3pPr>
              <a:spcBef>
                <a:spcPts val="225"/>
              </a:spcBef>
              <a:defRPr sz="1100"/>
            </a:lvl3pPr>
            <a:lvl4pPr>
              <a:spcBef>
                <a:spcPts val="225"/>
              </a:spcBef>
              <a:defRPr/>
            </a:lvl4pPr>
            <a:lvl5pPr>
              <a:spcBef>
                <a:spcPts val="225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5" name="TableHead2"/>
          <p:cNvSpPr>
            <a:spLocks noGrp="1"/>
          </p:cNvSpPr>
          <p:nvPr>
            <p:ph type="body" sz="quarter" idx="20" hasCustomPrompt="1"/>
          </p:nvPr>
        </p:nvSpPr>
        <p:spPr>
          <a:xfrm>
            <a:off x="522436" y="2499278"/>
            <a:ext cx="1704109" cy="765437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Content2"/>
          <p:cNvSpPr>
            <a:spLocks noGrp="1"/>
          </p:cNvSpPr>
          <p:nvPr>
            <p:ph type="body" sz="quarter" idx="26" hasCustomPrompt="1"/>
          </p:nvPr>
        </p:nvSpPr>
        <p:spPr>
          <a:xfrm>
            <a:off x="2888676" y="2500907"/>
            <a:ext cx="5735783" cy="765494"/>
          </a:xfrm>
          <a:ln w="9525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45706" tIns="45706" rIns="45706" bIns="45706"/>
          <a:lstStyle>
            <a:lvl1pPr>
              <a:spcBef>
                <a:spcPts val="225"/>
              </a:spcBef>
              <a:defRPr sz="1100" b="0"/>
            </a:lvl1pPr>
            <a:lvl2pPr>
              <a:spcBef>
                <a:spcPts val="225"/>
              </a:spcBef>
              <a:defRPr sz="1100"/>
            </a:lvl2pPr>
            <a:lvl3pPr>
              <a:spcBef>
                <a:spcPts val="225"/>
              </a:spcBef>
              <a:defRPr sz="1100"/>
            </a:lvl3pPr>
            <a:lvl4pPr>
              <a:spcBef>
                <a:spcPts val="225"/>
              </a:spcBef>
              <a:defRPr/>
            </a:lvl4pPr>
            <a:lvl5pPr>
              <a:spcBef>
                <a:spcPts val="225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TableHead3"/>
          <p:cNvSpPr>
            <a:spLocks noGrp="1"/>
          </p:cNvSpPr>
          <p:nvPr>
            <p:ph type="body" sz="quarter" idx="22" hasCustomPrompt="1"/>
          </p:nvPr>
        </p:nvSpPr>
        <p:spPr>
          <a:xfrm>
            <a:off x="522436" y="3423833"/>
            <a:ext cx="1704109" cy="765437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Content3"/>
          <p:cNvSpPr>
            <a:spLocks noGrp="1"/>
          </p:cNvSpPr>
          <p:nvPr>
            <p:ph type="body" sz="quarter" idx="27" hasCustomPrompt="1"/>
          </p:nvPr>
        </p:nvSpPr>
        <p:spPr>
          <a:xfrm>
            <a:off x="2888676" y="3435832"/>
            <a:ext cx="5735783" cy="765494"/>
          </a:xfrm>
          <a:ln w="9525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45706" tIns="45706" rIns="45706" bIns="45706"/>
          <a:lstStyle>
            <a:lvl1pPr>
              <a:spcBef>
                <a:spcPts val="225"/>
              </a:spcBef>
              <a:defRPr sz="1100" b="0"/>
            </a:lvl1pPr>
            <a:lvl2pPr>
              <a:spcBef>
                <a:spcPts val="225"/>
              </a:spcBef>
              <a:defRPr sz="1100"/>
            </a:lvl2pPr>
            <a:lvl3pPr>
              <a:spcBef>
                <a:spcPts val="225"/>
              </a:spcBef>
              <a:defRPr sz="1100"/>
            </a:lvl3pPr>
            <a:lvl4pPr>
              <a:spcBef>
                <a:spcPts val="225"/>
              </a:spcBef>
              <a:defRPr/>
            </a:lvl4pPr>
            <a:lvl5pPr>
              <a:spcBef>
                <a:spcPts val="225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TableHead4"/>
          <p:cNvSpPr>
            <a:spLocks noGrp="1"/>
          </p:cNvSpPr>
          <p:nvPr>
            <p:ph type="body" sz="quarter" idx="24" hasCustomPrompt="1"/>
          </p:nvPr>
        </p:nvSpPr>
        <p:spPr>
          <a:xfrm>
            <a:off x="522436" y="4369120"/>
            <a:ext cx="1704109" cy="765436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Content4"/>
          <p:cNvSpPr>
            <a:spLocks noGrp="1"/>
          </p:cNvSpPr>
          <p:nvPr>
            <p:ph type="body" sz="quarter" idx="28" hasCustomPrompt="1"/>
          </p:nvPr>
        </p:nvSpPr>
        <p:spPr>
          <a:xfrm>
            <a:off x="2888676" y="4369118"/>
            <a:ext cx="5735783" cy="765492"/>
          </a:xfrm>
          <a:ln w="9525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45706" tIns="45706" rIns="45706" bIns="45706"/>
          <a:lstStyle>
            <a:lvl1pPr>
              <a:spcBef>
                <a:spcPts val="225"/>
              </a:spcBef>
              <a:defRPr sz="1100" b="0"/>
            </a:lvl1pPr>
            <a:lvl2pPr>
              <a:spcBef>
                <a:spcPts val="225"/>
              </a:spcBef>
              <a:defRPr sz="1100"/>
            </a:lvl2pPr>
            <a:lvl3pPr>
              <a:spcBef>
                <a:spcPts val="225"/>
              </a:spcBef>
              <a:defRPr sz="1100"/>
            </a:lvl3pPr>
            <a:lvl4pPr>
              <a:spcBef>
                <a:spcPts val="225"/>
              </a:spcBef>
              <a:defRPr/>
            </a:lvl4pPr>
            <a:lvl5pPr>
              <a:spcBef>
                <a:spcPts val="225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1" name="Message"/>
          <p:cNvSpPr>
            <a:spLocks noGrp="1"/>
          </p:cNvSpPr>
          <p:nvPr>
            <p:ph type="body" sz="quarter" idx="29"/>
          </p:nvPr>
        </p:nvSpPr>
        <p:spPr>
          <a:xfrm>
            <a:off x="522435" y="5289178"/>
            <a:ext cx="8103466" cy="596714"/>
          </a:xfrm>
          <a:solidFill>
            <a:schemeClr val="accent4"/>
          </a:solidFill>
        </p:spPr>
        <p:txBody>
          <a:bodyPr anchor="ctr"/>
          <a:lstStyle>
            <a:lvl1pPr marL="0" indent="0" algn="ctr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  <a:defRPr lang="en-US" sz="1050" b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2" name="Isosceles Triangle 31"/>
          <p:cNvSpPr/>
          <p:nvPr userDrawn="1"/>
        </p:nvSpPr>
        <p:spPr>
          <a:xfrm rot="5400000">
            <a:off x="2287922" y="1781328"/>
            <a:ext cx="564775" cy="332509"/>
          </a:xfrm>
          <a:prstGeom prst="triangl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58" tIns="34280" rIns="68558" bIns="34280" rtlCol="0" anchor="ctr"/>
          <a:lstStyle/>
          <a:p>
            <a:pPr algn="ctr" defTabSz="763857"/>
            <a:endParaRPr lang="en-US" sz="900" dirty="0">
              <a:solidFill>
                <a:srgbClr val="FFFFFF"/>
              </a:solidFill>
            </a:endParaRPr>
          </a:p>
        </p:txBody>
      </p:sp>
      <p:sp>
        <p:nvSpPr>
          <p:cNvPr id="33" name="Isosceles Triangle 32"/>
          <p:cNvSpPr/>
          <p:nvPr userDrawn="1"/>
        </p:nvSpPr>
        <p:spPr>
          <a:xfrm rot="5400000">
            <a:off x="2287922" y="2716258"/>
            <a:ext cx="564775" cy="332509"/>
          </a:xfrm>
          <a:prstGeom prst="triangl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58" tIns="34280" rIns="68558" bIns="34280" rtlCol="0" anchor="ctr"/>
          <a:lstStyle/>
          <a:p>
            <a:pPr algn="ctr" defTabSz="763857"/>
            <a:endParaRPr lang="en-US" sz="900" dirty="0">
              <a:solidFill>
                <a:srgbClr val="FFFFFF"/>
              </a:solidFill>
            </a:endParaRPr>
          </a:p>
        </p:txBody>
      </p:sp>
      <p:sp>
        <p:nvSpPr>
          <p:cNvPr id="34" name="Isosceles Triangle 33"/>
          <p:cNvSpPr/>
          <p:nvPr userDrawn="1"/>
        </p:nvSpPr>
        <p:spPr>
          <a:xfrm rot="5400000">
            <a:off x="2287922" y="3651180"/>
            <a:ext cx="564775" cy="332509"/>
          </a:xfrm>
          <a:prstGeom prst="triangl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58" tIns="34280" rIns="68558" bIns="34280" rtlCol="0" anchor="ctr"/>
          <a:lstStyle/>
          <a:p>
            <a:pPr algn="ctr" defTabSz="763857"/>
            <a:endParaRPr lang="en-US" sz="900" dirty="0">
              <a:solidFill>
                <a:srgbClr val="FFFFFF"/>
              </a:solidFill>
            </a:endParaRPr>
          </a:p>
        </p:txBody>
      </p:sp>
      <p:sp>
        <p:nvSpPr>
          <p:cNvPr id="35" name="Isosceles Triangle 34"/>
          <p:cNvSpPr/>
          <p:nvPr userDrawn="1"/>
        </p:nvSpPr>
        <p:spPr>
          <a:xfrm rot="5400000">
            <a:off x="2287922" y="4586111"/>
            <a:ext cx="564775" cy="332509"/>
          </a:xfrm>
          <a:prstGeom prst="triangl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58" tIns="34280" rIns="68558" bIns="34280" rtlCol="0" anchor="ctr"/>
          <a:lstStyle/>
          <a:p>
            <a:pPr algn="ctr" defTabSz="763857"/>
            <a:endParaRPr lang="en-US" sz="9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648710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.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2" y="248249"/>
            <a:ext cx="5986428" cy="459889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1" y="718074"/>
            <a:ext cx="5986429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8" name="TableHead1"/>
          <p:cNvSpPr>
            <a:spLocks noGrp="1"/>
          </p:cNvSpPr>
          <p:nvPr>
            <p:ph type="body" sz="quarter" idx="17" hasCustomPrompt="1"/>
          </p:nvPr>
        </p:nvSpPr>
        <p:spPr>
          <a:xfrm>
            <a:off x="522434" y="1564338"/>
            <a:ext cx="1662545" cy="728764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Content1"/>
          <p:cNvSpPr>
            <a:spLocks noGrp="1"/>
          </p:cNvSpPr>
          <p:nvPr>
            <p:ph type="body" sz="quarter" idx="25" hasCustomPrompt="1"/>
          </p:nvPr>
        </p:nvSpPr>
        <p:spPr>
          <a:xfrm>
            <a:off x="2335071" y="1564338"/>
            <a:ext cx="3325091" cy="728764"/>
          </a:xfrm>
          <a:ln w="9525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45706" tIns="45706" rIns="45706" bIns="45706"/>
          <a:lstStyle>
            <a:lvl1pPr>
              <a:spcBef>
                <a:spcPts val="225"/>
              </a:spcBef>
              <a:defRPr sz="1100" b="0"/>
            </a:lvl1pPr>
            <a:lvl2pPr>
              <a:spcBef>
                <a:spcPts val="225"/>
              </a:spcBef>
              <a:defRPr sz="1100"/>
            </a:lvl2pPr>
            <a:lvl3pPr>
              <a:spcBef>
                <a:spcPts val="225"/>
              </a:spcBef>
              <a:defRPr sz="1100"/>
            </a:lvl3pPr>
            <a:lvl4pPr>
              <a:spcBef>
                <a:spcPts val="225"/>
              </a:spcBef>
              <a:defRPr/>
            </a:lvl4pPr>
            <a:lvl5pPr>
              <a:spcBef>
                <a:spcPts val="225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TableHead2"/>
          <p:cNvSpPr>
            <a:spLocks noGrp="1"/>
          </p:cNvSpPr>
          <p:nvPr>
            <p:ph type="body" sz="quarter" idx="20" hasCustomPrompt="1"/>
          </p:nvPr>
        </p:nvSpPr>
        <p:spPr>
          <a:xfrm>
            <a:off x="522434" y="2462536"/>
            <a:ext cx="1662545" cy="728764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Content2"/>
          <p:cNvSpPr>
            <a:spLocks noGrp="1"/>
          </p:cNvSpPr>
          <p:nvPr>
            <p:ph type="body" sz="quarter" idx="26" hasCustomPrompt="1"/>
          </p:nvPr>
        </p:nvSpPr>
        <p:spPr>
          <a:xfrm>
            <a:off x="2335071" y="2462536"/>
            <a:ext cx="3325091" cy="728764"/>
          </a:xfrm>
          <a:ln w="9525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45706" tIns="45706" rIns="45706" bIns="45706"/>
          <a:lstStyle>
            <a:lvl1pPr>
              <a:spcBef>
                <a:spcPts val="225"/>
              </a:spcBef>
              <a:defRPr sz="1100" b="0"/>
            </a:lvl1pPr>
            <a:lvl2pPr>
              <a:spcBef>
                <a:spcPts val="225"/>
              </a:spcBef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225"/>
              </a:spcBef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225"/>
              </a:spcBef>
              <a:defRPr/>
            </a:lvl4pPr>
            <a:lvl5pPr>
              <a:spcBef>
                <a:spcPts val="225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TableHead3"/>
          <p:cNvSpPr>
            <a:spLocks noGrp="1"/>
          </p:cNvSpPr>
          <p:nvPr>
            <p:ph type="body" sz="quarter" idx="22" hasCustomPrompt="1"/>
          </p:nvPr>
        </p:nvSpPr>
        <p:spPr>
          <a:xfrm>
            <a:off x="522434" y="3360732"/>
            <a:ext cx="1662545" cy="728764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Content3"/>
          <p:cNvSpPr>
            <a:spLocks noGrp="1"/>
          </p:cNvSpPr>
          <p:nvPr>
            <p:ph type="body" sz="quarter" idx="27" hasCustomPrompt="1"/>
          </p:nvPr>
        </p:nvSpPr>
        <p:spPr>
          <a:xfrm>
            <a:off x="2335071" y="3360732"/>
            <a:ext cx="3325091" cy="728764"/>
          </a:xfrm>
          <a:ln w="9525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45706" tIns="45706" rIns="45706" bIns="45706"/>
          <a:lstStyle>
            <a:lvl1pPr>
              <a:spcBef>
                <a:spcPts val="225"/>
              </a:spcBef>
              <a:defRPr sz="1100" b="0"/>
            </a:lvl1pPr>
            <a:lvl2pPr>
              <a:spcBef>
                <a:spcPts val="225"/>
              </a:spcBef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225"/>
              </a:spcBef>
              <a:defRPr sz="11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225"/>
              </a:spcBef>
              <a:defRPr/>
            </a:lvl4pPr>
            <a:lvl5pPr>
              <a:spcBef>
                <a:spcPts val="225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7" name="TableHead4"/>
          <p:cNvSpPr>
            <a:spLocks noGrp="1"/>
          </p:cNvSpPr>
          <p:nvPr>
            <p:ph type="body" sz="quarter" idx="24" hasCustomPrompt="1"/>
          </p:nvPr>
        </p:nvSpPr>
        <p:spPr>
          <a:xfrm>
            <a:off x="522434" y="4258929"/>
            <a:ext cx="1662545" cy="728764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8" name="Content4"/>
          <p:cNvSpPr>
            <a:spLocks noGrp="1"/>
          </p:cNvSpPr>
          <p:nvPr>
            <p:ph type="body" sz="quarter" idx="28" hasCustomPrompt="1"/>
          </p:nvPr>
        </p:nvSpPr>
        <p:spPr>
          <a:xfrm>
            <a:off x="2335071" y="4258929"/>
            <a:ext cx="3325091" cy="728764"/>
          </a:xfrm>
          <a:ln w="9525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45706" tIns="45706" rIns="45706" bIns="45706"/>
          <a:lstStyle>
            <a:lvl1pPr>
              <a:spcBef>
                <a:spcPts val="225"/>
              </a:spcBef>
              <a:defRPr sz="1100" b="0"/>
            </a:lvl1pPr>
            <a:lvl2pPr>
              <a:spcBef>
                <a:spcPts val="225"/>
              </a:spcBef>
              <a:defRPr sz="1100"/>
            </a:lvl2pPr>
            <a:lvl3pPr>
              <a:spcBef>
                <a:spcPts val="225"/>
              </a:spcBef>
              <a:defRPr sz="1100"/>
            </a:lvl3pPr>
            <a:lvl4pPr>
              <a:spcBef>
                <a:spcPts val="225"/>
              </a:spcBef>
              <a:defRPr/>
            </a:lvl4pPr>
            <a:lvl5pPr>
              <a:spcBef>
                <a:spcPts val="225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9" name="TableHead5"/>
          <p:cNvSpPr>
            <a:spLocks noGrp="1"/>
          </p:cNvSpPr>
          <p:nvPr>
            <p:ph type="body" sz="quarter" idx="29" hasCustomPrompt="1"/>
          </p:nvPr>
        </p:nvSpPr>
        <p:spPr>
          <a:xfrm>
            <a:off x="522434" y="5159756"/>
            <a:ext cx="1662545" cy="726141"/>
          </a:xfrm>
          <a:solidFill>
            <a:schemeClr val="accent2"/>
          </a:solidFill>
        </p:spPr>
        <p:txBody>
          <a:bodyPr lIns="45706" tIns="45706" rIns="45706" bIns="45706" anchor="ctr"/>
          <a:lstStyle>
            <a:lvl1pPr marL="0" algn="ctr" defTabSz="763857" rtl="0" eaLnBrk="1" latinLnBrk="0" hangingPunct="1">
              <a:defRPr lang="en-US" sz="900" b="0" kern="120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0" name="Content5"/>
          <p:cNvSpPr>
            <a:spLocks noGrp="1"/>
          </p:cNvSpPr>
          <p:nvPr>
            <p:ph type="body" sz="quarter" idx="30" hasCustomPrompt="1"/>
          </p:nvPr>
        </p:nvSpPr>
        <p:spPr>
          <a:xfrm>
            <a:off x="2335071" y="5159756"/>
            <a:ext cx="3325091" cy="726141"/>
          </a:xfrm>
          <a:ln w="9525"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45706" tIns="45706" rIns="45706" bIns="45706"/>
          <a:lstStyle>
            <a:lvl1pPr>
              <a:spcBef>
                <a:spcPts val="225"/>
              </a:spcBef>
              <a:defRPr sz="1100" b="0"/>
            </a:lvl1pPr>
            <a:lvl2pPr>
              <a:spcBef>
                <a:spcPts val="225"/>
              </a:spcBef>
              <a:defRPr sz="1100"/>
            </a:lvl2pPr>
            <a:lvl3pPr>
              <a:spcBef>
                <a:spcPts val="225"/>
              </a:spcBef>
              <a:defRPr sz="1100"/>
            </a:lvl3pPr>
            <a:lvl4pPr>
              <a:spcBef>
                <a:spcPts val="225"/>
              </a:spcBef>
              <a:defRPr/>
            </a:lvl4pPr>
            <a:lvl5pPr>
              <a:spcBef>
                <a:spcPts val="225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1" name="Message"/>
          <p:cNvSpPr>
            <a:spLocks noGrp="1"/>
          </p:cNvSpPr>
          <p:nvPr>
            <p:ph type="body" sz="quarter" idx="31" hasCustomPrompt="1"/>
          </p:nvPr>
        </p:nvSpPr>
        <p:spPr>
          <a:xfrm>
            <a:off x="6604000" y="2754236"/>
            <a:ext cx="1995056" cy="1936376"/>
          </a:xfrm>
          <a:prstGeom prst="ellipse">
            <a:avLst/>
          </a:prstGeom>
          <a:solidFill>
            <a:schemeClr val="accent2"/>
          </a:solidFill>
        </p:spPr>
        <p:txBody>
          <a:bodyPr anchor="ctr"/>
          <a:lstStyle>
            <a:lvl1pPr marL="0" algn="ctr" defTabSz="763857" rtl="0" eaLnBrk="1" latinLnBrk="0" hangingPunct="1">
              <a:defRPr lang="en-US" sz="1500" b="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2" name="Arrow"/>
          <p:cNvSpPr/>
          <p:nvPr userDrawn="1"/>
        </p:nvSpPr>
        <p:spPr bwMode="gray">
          <a:xfrm rot="5400000">
            <a:off x="3973997" y="3434891"/>
            <a:ext cx="4316166" cy="575067"/>
          </a:xfrm>
          <a:prstGeom prst="triangl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6388" tIns="38194" rIns="76388" bIns="38194" rtlCol="0" anchor="ctr"/>
          <a:lstStyle/>
          <a:p>
            <a:pPr algn="ctr" defTabSz="763857"/>
            <a:endParaRPr lang="en-US" sz="135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2956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.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4" y="258185"/>
            <a:ext cx="5986426" cy="418512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2" y="718075"/>
            <a:ext cx="5990313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7" name="TableHead4"/>
          <p:cNvSpPr>
            <a:spLocks noGrp="1"/>
          </p:cNvSpPr>
          <p:nvPr>
            <p:ph type="body" sz="quarter" idx="25"/>
          </p:nvPr>
        </p:nvSpPr>
        <p:spPr>
          <a:xfrm>
            <a:off x="6596151" y="1564338"/>
            <a:ext cx="2028306" cy="605118"/>
          </a:xfrm>
          <a:solidFill>
            <a:schemeClr val="accent4"/>
          </a:solidFill>
          <a:ln w="28575">
            <a:solidFill>
              <a:schemeClr val="bg1"/>
            </a:solidFill>
          </a:ln>
        </p:spPr>
        <p:txBody>
          <a:bodyPr lIns="91411" tIns="45706" rIns="91411" bIns="45706" anchor="ctr"/>
          <a:lstStyle>
            <a:lvl1pPr marL="0" algn="ctr" defTabSz="763857" rtl="0" eaLnBrk="1" latinLnBrk="0" hangingPunct="1">
              <a:defRPr lang="en-US" sz="1000" b="0" kern="1200" smtClean="0">
                <a:solidFill>
                  <a:schemeClr val="lt1"/>
                </a:solidFill>
                <a:latin typeface="+mj-lt"/>
                <a:ea typeface="+mn-ea"/>
                <a:cs typeface="+mn-cs"/>
              </a:defRPr>
            </a:lvl1pPr>
            <a:lvl2pPr>
              <a:defRPr lang="en-US" sz="75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750" smtClean="0">
                <a:solidFill>
                  <a:schemeClr val="tx1"/>
                </a:solidFill>
                <a:latin typeface="+mn-lt"/>
              </a:defRPr>
            </a:lvl3pPr>
          </a:lstStyle>
          <a:p>
            <a:pPr marL="0" lvl="0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3" name="TableHead3"/>
          <p:cNvSpPr>
            <a:spLocks noGrp="1"/>
          </p:cNvSpPr>
          <p:nvPr>
            <p:ph type="body" sz="quarter" idx="24"/>
          </p:nvPr>
        </p:nvSpPr>
        <p:spPr>
          <a:xfrm>
            <a:off x="4572005" y="1564338"/>
            <a:ext cx="2347281" cy="605118"/>
          </a:xfrm>
          <a:prstGeom prst="homePlate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</p:spPr>
        <p:txBody>
          <a:bodyPr lIns="91411" tIns="45706" rIns="91411" bIns="45706" anchor="ctr"/>
          <a:lstStyle>
            <a:lvl1pPr marL="0" algn="ctr" defTabSz="763857" rtl="0" eaLnBrk="1" latinLnBrk="0" hangingPunct="1">
              <a:defRPr lang="en-US" sz="1000" b="0" kern="1200" smtClean="0">
                <a:solidFill>
                  <a:schemeClr val="lt1"/>
                </a:solidFill>
                <a:latin typeface="+mj-lt"/>
                <a:ea typeface="+mn-ea"/>
                <a:cs typeface="+mn-cs"/>
              </a:defRPr>
            </a:lvl1pPr>
            <a:lvl2pPr>
              <a:defRPr lang="en-US" sz="75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750" smtClean="0">
                <a:solidFill>
                  <a:schemeClr val="tx1"/>
                </a:solidFill>
                <a:latin typeface="+mn-lt"/>
              </a:defRPr>
            </a:lvl3pPr>
          </a:lstStyle>
          <a:p>
            <a:pPr marL="0" lvl="0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4" name="TableHead2"/>
          <p:cNvSpPr>
            <a:spLocks noGrp="1"/>
          </p:cNvSpPr>
          <p:nvPr>
            <p:ph type="body" sz="quarter" idx="23"/>
          </p:nvPr>
        </p:nvSpPr>
        <p:spPr>
          <a:xfrm>
            <a:off x="2547854" y="1564338"/>
            <a:ext cx="2347281" cy="605118"/>
          </a:xfrm>
          <a:prstGeom prst="homePlate">
            <a:avLst/>
          </a:prstGeom>
          <a:solidFill>
            <a:schemeClr val="accent2"/>
          </a:solidFill>
          <a:ln w="28575">
            <a:solidFill>
              <a:schemeClr val="bg1"/>
            </a:solidFill>
          </a:ln>
        </p:spPr>
        <p:txBody>
          <a:bodyPr lIns="91411" tIns="45706" rIns="91411" bIns="45706" anchor="ctr"/>
          <a:lstStyle>
            <a:lvl1pPr marL="0" algn="ctr" defTabSz="763857" rtl="0" eaLnBrk="1" latinLnBrk="0" hangingPunct="1">
              <a:defRPr lang="en-US" sz="1000" b="0" kern="1200" smtClean="0">
                <a:solidFill>
                  <a:schemeClr val="lt1"/>
                </a:solidFill>
                <a:latin typeface="+mj-lt"/>
                <a:ea typeface="+mn-ea"/>
                <a:cs typeface="+mn-cs"/>
              </a:defRPr>
            </a:lvl1pPr>
            <a:lvl2pPr>
              <a:defRPr lang="en-US" sz="75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750" smtClean="0">
                <a:solidFill>
                  <a:schemeClr val="tx1"/>
                </a:solidFill>
                <a:latin typeface="+mn-lt"/>
              </a:defRPr>
            </a:lvl3pPr>
          </a:lstStyle>
          <a:p>
            <a:pPr marL="0" lvl="0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5" name="TableHead1"/>
          <p:cNvSpPr>
            <a:spLocks noGrp="1"/>
          </p:cNvSpPr>
          <p:nvPr>
            <p:ph type="body" sz="quarter" idx="22"/>
          </p:nvPr>
        </p:nvSpPr>
        <p:spPr>
          <a:xfrm>
            <a:off x="519548" y="1564338"/>
            <a:ext cx="2347281" cy="605118"/>
          </a:xfrm>
          <a:prstGeom prst="homePlate">
            <a:avLst/>
          </a:prstGeom>
          <a:solidFill>
            <a:schemeClr val="accent1"/>
          </a:solidFill>
          <a:ln w="28575">
            <a:solidFill>
              <a:schemeClr val="bg1"/>
            </a:solidFill>
          </a:ln>
        </p:spPr>
        <p:txBody>
          <a:bodyPr lIns="91411" tIns="45706" rIns="91411" bIns="45706" anchor="ctr"/>
          <a:lstStyle>
            <a:lvl1pPr marL="0" algn="ctr" defTabSz="763857" rtl="0" eaLnBrk="1" latinLnBrk="0" hangingPunct="1">
              <a:defRPr lang="en-US" sz="1000" b="0" kern="1200" smtClean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>
              <a:defRPr lang="en-US" sz="75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750" smtClean="0">
                <a:solidFill>
                  <a:schemeClr val="tx1"/>
                </a:solidFill>
                <a:latin typeface="+mn-lt"/>
              </a:defRPr>
            </a:lvl3pPr>
          </a:lstStyle>
          <a:p>
            <a:pPr marL="0" lvl="0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6" name="Content1"/>
          <p:cNvSpPr>
            <a:spLocks noGrp="1"/>
          </p:cNvSpPr>
          <p:nvPr>
            <p:ph type="body" sz="quarter" idx="18" hasCustomPrompt="1"/>
          </p:nvPr>
        </p:nvSpPr>
        <p:spPr>
          <a:xfrm>
            <a:off x="519546" y="2169456"/>
            <a:ext cx="2028306" cy="3670015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155399" tIns="210245" rIns="155399" bIns="210245"/>
          <a:lstStyle>
            <a:lvl1pPr>
              <a:defRPr lang="en-US" sz="1100" b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buSzPct val="100000"/>
              <a:buFont typeface="Wingdings 2" pitchFamily="18" charset="2"/>
              <a:buChar char=""/>
              <a:defRPr lang="en-US" sz="11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100" smtClean="0">
                <a:solidFill>
                  <a:schemeClr val="tx1"/>
                </a:solidFill>
                <a:latin typeface="+mn-lt"/>
              </a:defRPr>
            </a:lvl3pPr>
          </a:lstStyle>
          <a:p>
            <a:pPr marL="0" lvl="0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CLICK TO EDIT MASTER TEXT STYLES</a:t>
            </a:r>
          </a:p>
          <a:p>
            <a:pPr marL="0" lvl="1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Second level</a:t>
            </a:r>
          </a:p>
          <a:p>
            <a:pPr marL="0" lvl="2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Third level</a:t>
            </a:r>
          </a:p>
        </p:txBody>
      </p:sp>
      <p:sp>
        <p:nvSpPr>
          <p:cNvPr id="27" name="Content2"/>
          <p:cNvSpPr>
            <a:spLocks noGrp="1"/>
          </p:cNvSpPr>
          <p:nvPr>
            <p:ph type="body" sz="quarter" idx="19" hasCustomPrompt="1"/>
          </p:nvPr>
        </p:nvSpPr>
        <p:spPr>
          <a:xfrm>
            <a:off x="2547851" y="2169456"/>
            <a:ext cx="2028306" cy="3670015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155399" tIns="210245" rIns="155399" bIns="210245"/>
          <a:lstStyle>
            <a:lvl1pPr>
              <a:defRPr lang="en-US" sz="1100" b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1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100" smtClean="0">
                <a:solidFill>
                  <a:schemeClr val="tx1"/>
                </a:solidFill>
                <a:latin typeface="+mn-lt"/>
              </a:defRPr>
            </a:lvl3pPr>
          </a:lstStyle>
          <a:p>
            <a:pPr marL="0" lvl="0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CLICK TO EDIT MASTER TEXT STYLES</a:t>
            </a:r>
          </a:p>
          <a:p>
            <a:pPr marL="0" lvl="1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Second level</a:t>
            </a:r>
          </a:p>
          <a:p>
            <a:pPr marL="0" lvl="2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Third level</a:t>
            </a:r>
          </a:p>
        </p:txBody>
      </p:sp>
      <p:sp>
        <p:nvSpPr>
          <p:cNvPr id="28" name="Content3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00" y="2169456"/>
            <a:ext cx="2028306" cy="3670015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155399" tIns="210245" rIns="155399" bIns="210245"/>
          <a:lstStyle>
            <a:lvl1pPr>
              <a:defRPr lang="en-US" sz="1100" b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1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100" smtClean="0">
                <a:solidFill>
                  <a:schemeClr val="tx1"/>
                </a:solidFill>
                <a:latin typeface="+mn-lt"/>
              </a:defRPr>
            </a:lvl3pPr>
          </a:lstStyle>
          <a:p>
            <a:pPr marL="0" lvl="0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CLICK TO EDIT MASTER TEXT STYLES</a:t>
            </a:r>
          </a:p>
          <a:p>
            <a:pPr marL="0" lvl="1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Second level</a:t>
            </a:r>
          </a:p>
          <a:p>
            <a:pPr marL="0" lvl="2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Third level</a:t>
            </a:r>
          </a:p>
        </p:txBody>
      </p:sp>
      <p:sp>
        <p:nvSpPr>
          <p:cNvPr id="29" name="Content4"/>
          <p:cNvSpPr>
            <a:spLocks noGrp="1"/>
          </p:cNvSpPr>
          <p:nvPr>
            <p:ph type="body" sz="quarter" idx="21" hasCustomPrompt="1"/>
          </p:nvPr>
        </p:nvSpPr>
        <p:spPr>
          <a:xfrm>
            <a:off x="6596151" y="2169456"/>
            <a:ext cx="2028306" cy="3670015"/>
          </a:xfr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lIns="155399" tIns="210245" rIns="155399" bIns="210245"/>
          <a:lstStyle>
            <a:lvl1pPr>
              <a:defRPr lang="en-US" sz="1100" b="0" i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100" dirty="0" smtClean="0">
                <a:solidFill>
                  <a:schemeClr val="tx1"/>
                </a:solidFill>
                <a:latin typeface="+mn-lt"/>
              </a:defRPr>
            </a:lvl2pPr>
            <a:lvl3pPr>
              <a:defRPr lang="en-US" sz="1100" smtClean="0">
                <a:solidFill>
                  <a:schemeClr val="tx1"/>
                </a:solidFill>
                <a:latin typeface="+mn-lt"/>
              </a:defRPr>
            </a:lvl3pPr>
          </a:lstStyle>
          <a:p>
            <a:pPr marL="0" lvl="0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CLICK TO EDIT MASTER TEXT STYLES</a:t>
            </a:r>
          </a:p>
          <a:p>
            <a:pPr marL="0" lvl="1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Second level</a:t>
            </a:r>
          </a:p>
          <a:p>
            <a:pPr marL="0" lvl="2" indent="0" algn="l" rtl="0" eaLnBrk="1" fontAlgn="base" hangingPunct="1">
              <a:spcBef>
                <a:spcPts val="74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610284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>
            <a:extLst>
              <a:ext uri="{FF2B5EF4-FFF2-40B4-BE49-F238E27FC236}">
                <a16:creationId xmlns:a16="http://schemas.microsoft.com/office/drawing/2014/main" id="{CE3BB5CA-6620-2076-71FE-4C61DC255029}"/>
              </a:ext>
            </a:extLst>
          </p:cNvPr>
          <p:cNvSpPr/>
          <p:nvPr/>
        </p:nvSpPr>
        <p:spPr>
          <a:xfrm>
            <a:off x="0" y="1181102"/>
            <a:ext cx="9144000" cy="583004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794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68366FB5-FB03-AC3E-CD66-402EDD5B8E4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9547" y="3041432"/>
            <a:ext cx="4696874" cy="1707663"/>
          </a:xfrm>
          <a:ln>
            <a:noFill/>
          </a:ln>
        </p:spPr>
        <p:txBody>
          <a:bodyPr/>
          <a:lstStyle>
            <a:lvl1pPr>
              <a:defRPr sz="3000" b="0">
                <a:solidFill>
                  <a:schemeClr val="bg2"/>
                </a:solidFill>
                <a:latin typeface="+mj-lt"/>
              </a:defRPr>
            </a:lvl1pPr>
            <a:lvl2pPr marL="0" indent="0">
              <a:buNone/>
              <a:defRPr sz="1324">
                <a:solidFill>
                  <a:schemeClr val="bg1"/>
                </a:solidFill>
              </a:defRPr>
            </a:lvl2pPr>
            <a:lvl3pPr marL="114488" indent="0">
              <a:buNone/>
              <a:defRPr>
                <a:solidFill>
                  <a:schemeClr val="bg1"/>
                </a:solidFill>
              </a:defRPr>
            </a:lvl3pPr>
            <a:lvl4pPr marL="228974" indent="0">
              <a:buNone/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[Course Title]</a:t>
            </a: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FD4D3790-AFD6-1975-E861-3695F93C387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0345" y="4347364"/>
            <a:ext cx="3338079" cy="1241763"/>
          </a:xfrm>
        </p:spPr>
        <p:txBody>
          <a:bodyPr/>
          <a:lstStyle>
            <a:lvl1pPr>
              <a:defRPr sz="2100">
                <a:solidFill>
                  <a:schemeClr val="bg2"/>
                </a:solidFill>
                <a:latin typeface="+mn-lt"/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[LECTURE NUMBER]</a:t>
            </a:r>
            <a:endParaRPr lang="ru-RU" dirty="0"/>
          </a:p>
        </p:txBody>
      </p:sp>
      <p:sp>
        <p:nvSpPr>
          <p:cNvPr id="18" name="Текст 16">
            <a:extLst>
              <a:ext uri="{FF2B5EF4-FFF2-40B4-BE49-F238E27FC236}">
                <a16:creationId xmlns:a16="http://schemas.microsoft.com/office/drawing/2014/main" id="{20D5C3F9-EE40-8972-485D-DA7A56F7630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616" y="5083255"/>
            <a:ext cx="2699904" cy="1187299"/>
          </a:xfrm>
        </p:spPr>
        <p:txBody>
          <a:bodyPr/>
          <a:lstStyle>
            <a:lvl1pPr>
              <a:defRPr sz="2400">
                <a:solidFill>
                  <a:schemeClr val="tx2"/>
                </a:solidFill>
                <a:latin typeface="+mn-lt"/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[LECTURE TOPIC]</a:t>
            </a:r>
            <a:endParaRPr lang="ru-RU" dirty="0"/>
          </a:p>
        </p:txBody>
      </p:sp>
      <p:sp>
        <p:nvSpPr>
          <p:cNvPr id="19" name="Текст 16">
            <a:extLst>
              <a:ext uri="{FF2B5EF4-FFF2-40B4-BE49-F238E27FC236}">
                <a16:creationId xmlns:a16="http://schemas.microsoft.com/office/drawing/2014/main" id="{EE65D2AD-D7AD-BD63-637F-FF456BC0014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9546" y="5861205"/>
            <a:ext cx="2699904" cy="1187299"/>
          </a:xfrm>
        </p:spPr>
        <p:txBody>
          <a:bodyPr/>
          <a:lstStyle>
            <a:lvl1pPr>
              <a:defRPr sz="1800">
                <a:solidFill>
                  <a:schemeClr val="bg2"/>
                </a:solidFill>
                <a:latin typeface="+mn-lt"/>
              </a:defRPr>
            </a:lvl1pPr>
            <a:lvl2pPr marL="0" indent="0">
              <a:buNone/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[LECTURE DATE]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802953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  <p15:guide id="2" pos="267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7F5B89-6207-306D-5783-7051A5F088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650" y="365126"/>
            <a:ext cx="3180523" cy="461665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ru-RU" dirty="0"/>
              <a:t>ЦВЕТА</a:t>
            </a:r>
            <a:r>
              <a:rPr lang="en-US" dirty="0"/>
              <a:t> </a:t>
            </a:r>
            <a:r>
              <a:rPr lang="ru-RU" dirty="0"/>
              <a:t>и шрифты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A84F74D-0057-616B-D4CB-B34D5D8B2236}"/>
              </a:ext>
            </a:extLst>
          </p:cNvPr>
          <p:cNvSpPr/>
          <p:nvPr userDrawn="1"/>
        </p:nvSpPr>
        <p:spPr>
          <a:xfrm>
            <a:off x="688286" y="1869887"/>
            <a:ext cx="1615935" cy="62455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  <a:p>
            <a:pPr algn="ctr"/>
            <a:r>
              <a:rPr lang="en-US" sz="900" b="1" dirty="0"/>
              <a:t>HTML: #959FB5 </a:t>
            </a:r>
          </a:p>
          <a:p>
            <a:pPr algn="ctr"/>
            <a:endParaRPr lang="en-US" sz="900" b="1" dirty="0"/>
          </a:p>
          <a:p>
            <a:pPr algn="ctr"/>
            <a:r>
              <a:rPr lang="en-US" sz="900" b="1" dirty="0"/>
              <a:t>RGB: 149 159 180</a:t>
            </a:r>
            <a:endParaRPr lang="ru-RU" sz="900" b="1" dirty="0"/>
          </a:p>
          <a:p>
            <a:pPr algn="ctr"/>
            <a:endParaRPr lang="ru-RU" sz="900" b="1" i="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43FE11A-BF3A-65D1-B418-D643BF9E120B}"/>
              </a:ext>
            </a:extLst>
          </p:cNvPr>
          <p:cNvSpPr/>
          <p:nvPr userDrawn="1"/>
        </p:nvSpPr>
        <p:spPr>
          <a:xfrm>
            <a:off x="688284" y="2735874"/>
            <a:ext cx="1615933" cy="64633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/>
              <a:t>HTML: #CDCDCD</a:t>
            </a:r>
          </a:p>
          <a:p>
            <a:pPr algn="ctr"/>
            <a:r>
              <a:rPr lang="en-US" sz="900" b="1" dirty="0"/>
              <a:t> </a:t>
            </a:r>
          </a:p>
          <a:p>
            <a:pPr algn="ctr"/>
            <a:r>
              <a:rPr lang="en-US" sz="900" b="1" dirty="0"/>
              <a:t>RGB: 205 205 205</a:t>
            </a:r>
            <a:endParaRPr lang="ru-RU" sz="900" b="1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E92F61F-9A16-0151-F2D9-04D81260B23B}"/>
              </a:ext>
            </a:extLst>
          </p:cNvPr>
          <p:cNvSpPr/>
          <p:nvPr userDrawn="1"/>
        </p:nvSpPr>
        <p:spPr>
          <a:xfrm>
            <a:off x="2913615" y="5541603"/>
            <a:ext cx="1791114" cy="646331"/>
          </a:xfrm>
          <a:prstGeom prst="rect">
            <a:avLst/>
          </a:prstGeom>
          <a:solidFill>
            <a:srgbClr val="CD80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 dirty="0"/>
          </a:p>
          <a:p>
            <a:pPr algn="ctr"/>
            <a:r>
              <a:rPr lang="en-US" sz="900" b="1" dirty="0"/>
              <a:t>HTML: #CD8075</a:t>
            </a:r>
          </a:p>
          <a:p>
            <a:pPr algn="ctr"/>
            <a:r>
              <a:rPr lang="en-US" sz="900" b="1" dirty="0"/>
              <a:t> </a:t>
            </a:r>
          </a:p>
          <a:p>
            <a:pPr algn="ctr"/>
            <a:r>
              <a:rPr lang="en-US" sz="900" b="1" dirty="0"/>
              <a:t>RGB: 203 128 119</a:t>
            </a:r>
            <a:endParaRPr lang="ru-RU" sz="900" b="1" dirty="0"/>
          </a:p>
          <a:p>
            <a:pPr algn="ctr"/>
            <a:endParaRPr lang="ru-RU" sz="900" b="1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7E9B8485-2E58-E877-990B-036D37B8793F}"/>
              </a:ext>
            </a:extLst>
          </p:cNvPr>
          <p:cNvSpPr/>
          <p:nvPr userDrawn="1"/>
        </p:nvSpPr>
        <p:spPr>
          <a:xfrm>
            <a:off x="686627" y="5547895"/>
            <a:ext cx="1791114" cy="646331"/>
          </a:xfrm>
          <a:prstGeom prst="rect">
            <a:avLst/>
          </a:prstGeom>
          <a:solidFill>
            <a:srgbClr val="67B3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/>
              <a:t>HTML: #67B3EB</a:t>
            </a:r>
          </a:p>
          <a:p>
            <a:pPr algn="ctr"/>
            <a:r>
              <a:rPr lang="en-US" sz="900" b="1" dirty="0"/>
              <a:t> </a:t>
            </a:r>
          </a:p>
          <a:p>
            <a:pPr algn="ctr"/>
            <a:r>
              <a:rPr lang="en-US" sz="900" b="1" dirty="0"/>
              <a:t>RGB: 106 180 233</a:t>
            </a:r>
            <a:endParaRPr lang="ru-RU" sz="900" b="1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ABADF72-706C-DA7D-898F-0D85FFAE38D0}"/>
              </a:ext>
            </a:extLst>
          </p:cNvPr>
          <p:cNvSpPr/>
          <p:nvPr userDrawn="1"/>
        </p:nvSpPr>
        <p:spPr>
          <a:xfrm>
            <a:off x="688284" y="3617956"/>
            <a:ext cx="1615933" cy="624554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bg2"/>
                </a:solidFill>
              </a:rPr>
              <a:t>HTML: #000000</a:t>
            </a:r>
          </a:p>
          <a:p>
            <a:pPr algn="ctr"/>
            <a:r>
              <a:rPr lang="en-US" sz="900" b="1" dirty="0">
                <a:solidFill>
                  <a:schemeClr val="bg2"/>
                </a:solidFill>
              </a:rPr>
              <a:t> </a:t>
            </a:r>
          </a:p>
          <a:p>
            <a:pPr algn="ctr"/>
            <a:r>
              <a:rPr lang="en-US" sz="900" b="1" dirty="0">
                <a:solidFill>
                  <a:schemeClr val="bg2"/>
                </a:solidFill>
              </a:rPr>
              <a:t>RGB: 0 0 0</a:t>
            </a:r>
            <a:endParaRPr lang="ru-RU" sz="900" b="1" dirty="0">
              <a:solidFill>
                <a:schemeClr val="bg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D76CFA-2C59-3C11-1C0C-B651A9AE46E3}"/>
              </a:ext>
            </a:extLst>
          </p:cNvPr>
          <p:cNvSpPr txBox="1"/>
          <p:nvPr userDrawn="1"/>
        </p:nvSpPr>
        <p:spPr>
          <a:xfrm>
            <a:off x="628649" y="4974269"/>
            <a:ext cx="259701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>
                <a:latin typeface="+mj-lt"/>
              </a:rPr>
              <a:t>ДОПОЛНИТЕЛЬНЫЕ ЦВЕТА (ЛУЧШЕ ИЗБЕГАТЬ ИХ ИСПОЛЬЗОВАНИЯ)</a:t>
            </a:r>
          </a:p>
          <a:p>
            <a:endParaRPr lang="ru-RU" sz="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5E90DA-1044-F9D5-2462-BED5F4661363}"/>
              </a:ext>
            </a:extLst>
          </p:cNvPr>
          <p:cNvSpPr txBox="1"/>
          <p:nvPr userDrawn="1"/>
        </p:nvSpPr>
        <p:spPr>
          <a:xfrm>
            <a:off x="628649" y="1485214"/>
            <a:ext cx="2597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>
                <a:latin typeface="+mj-lt"/>
              </a:rPr>
              <a:t>ОСНОВНЫЕ ЦВЕТА</a:t>
            </a:r>
          </a:p>
          <a:p>
            <a:endParaRPr lang="ru-RU" sz="9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C46600-A766-2943-6FD0-11E7F466C98F}"/>
              </a:ext>
            </a:extLst>
          </p:cNvPr>
          <p:cNvSpPr txBox="1"/>
          <p:nvPr userDrawn="1"/>
        </p:nvSpPr>
        <p:spPr>
          <a:xfrm>
            <a:off x="2330103" y="1966950"/>
            <a:ext cx="1791115" cy="456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88" dirty="0">
                <a:latin typeface="+mn-lt"/>
              </a:rPr>
              <a:t>ЗАГОЛОВКИ </a:t>
            </a:r>
          </a:p>
          <a:p>
            <a:r>
              <a:rPr lang="ru-RU" sz="788" dirty="0">
                <a:latin typeface="+mn-lt"/>
              </a:rPr>
              <a:t>НА БЕЛОМ И ТЕМНОМ ФОНЕ</a:t>
            </a:r>
          </a:p>
          <a:p>
            <a:endParaRPr lang="ru-RU" sz="788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875D0F-DDB8-D242-76E4-D44586D6E85D}"/>
              </a:ext>
            </a:extLst>
          </p:cNvPr>
          <p:cNvSpPr txBox="1"/>
          <p:nvPr userDrawn="1"/>
        </p:nvSpPr>
        <p:spPr>
          <a:xfrm>
            <a:off x="2330103" y="2893878"/>
            <a:ext cx="179111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50" strike="noStrike" dirty="0">
                <a:latin typeface="+mn-lt"/>
              </a:rPr>
              <a:t>ПОДЗАГОЛОВКИ И ОСНОВНОЙ ТЕКСТ</a:t>
            </a:r>
          </a:p>
          <a:p>
            <a:r>
              <a:rPr lang="ru-RU" sz="750" strike="noStrike" dirty="0">
                <a:latin typeface="+mn-lt"/>
              </a:rPr>
              <a:t>НА ТЕМНОМ ФОНЕ</a:t>
            </a:r>
          </a:p>
          <a:p>
            <a:endParaRPr lang="ru-RU" sz="75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E4C79F-8C8C-0A86-4136-07025E7C84E8}"/>
              </a:ext>
            </a:extLst>
          </p:cNvPr>
          <p:cNvSpPr txBox="1"/>
          <p:nvPr userDrawn="1"/>
        </p:nvSpPr>
        <p:spPr>
          <a:xfrm>
            <a:off x="2330103" y="3730178"/>
            <a:ext cx="179111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750" dirty="0">
                <a:latin typeface="+mn-lt"/>
              </a:rPr>
              <a:t>ПОДЗАГОЛОВКИ ОСНОВНОЙ ТЕКСТ </a:t>
            </a:r>
          </a:p>
          <a:p>
            <a:r>
              <a:rPr lang="ru-RU" sz="750" dirty="0">
                <a:latin typeface="+mn-lt"/>
              </a:rPr>
              <a:t>НА БЕЛОМ ФОНЕ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238665-8C32-FEEC-A7F2-65D991A233B3}"/>
              </a:ext>
            </a:extLst>
          </p:cNvPr>
          <p:cNvSpPr txBox="1"/>
          <p:nvPr userDrawn="1"/>
        </p:nvSpPr>
        <p:spPr>
          <a:xfrm>
            <a:off x="5754757" y="1925568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dirty="0">
                <a:solidFill>
                  <a:schemeClr val="tx2"/>
                </a:solidFill>
                <a:latin typeface="+mj-lt"/>
              </a:rPr>
              <a:t>ЗАГОЛОВКИ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D0BA1D6-10C6-291E-944A-DDFAF9C29A91}"/>
              </a:ext>
            </a:extLst>
          </p:cNvPr>
          <p:cNvSpPr txBox="1"/>
          <p:nvPr userDrawn="1"/>
        </p:nvSpPr>
        <p:spPr>
          <a:xfrm>
            <a:off x="5754757" y="2379022"/>
            <a:ext cx="17145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050" dirty="0">
                <a:solidFill>
                  <a:schemeClr val="tx1"/>
                </a:solidFill>
                <a:latin typeface="+mj-lt"/>
              </a:rPr>
              <a:t>ПОДЗАГОЛОВКИ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484A3EF-2F7E-43E0-D8C3-1082F1CEA052}"/>
              </a:ext>
            </a:extLst>
          </p:cNvPr>
          <p:cNvSpPr txBox="1"/>
          <p:nvPr userDrawn="1"/>
        </p:nvSpPr>
        <p:spPr>
          <a:xfrm>
            <a:off x="5754757" y="2886853"/>
            <a:ext cx="1175322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25" dirty="0"/>
              <a:t>ОСНОВНОЙ ТЕКСТ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E9379E-6A76-3994-FF63-DF678BA54910}"/>
              </a:ext>
            </a:extLst>
          </p:cNvPr>
          <p:cNvSpPr txBox="1"/>
          <p:nvPr userDrawn="1"/>
        </p:nvSpPr>
        <p:spPr>
          <a:xfrm>
            <a:off x="5754757" y="1505284"/>
            <a:ext cx="2597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900" dirty="0">
                <a:latin typeface="+mj-lt"/>
              </a:rPr>
              <a:t>ШРИФТЫ</a:t>
            </a:r>
          </a:p>
          <a:p>
            <a:endParaRPr lang="ru-RU" sz="9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5380BE-AFE7-AA88-3B07-BD28BD22E2BE}"/>
              </a:ext>
            </a:extLst>
          </p:cNvPr>
          <p:cNvSpPr txBox="1"/>
          <p:nvPr userDrawn="1"/>
        </p:nvSpPr>
        <p:spPr>
          <a:xfrm>
            <a:off x="5754757" y="3509484"/>
            <a:ext cx="2008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tx2"/>
                </a:solidFill>
                <a:latin typeface="+mj-lt"/>
              </a:rPr>
              <a:t>Neutral Face</a:t>
            </a:r>
            <a:endParaRPr lang="ru-RU" sz="18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6ED80F-91B6-9DCB-EE04-AF682BD54CBE}"/>
              </a:ext>
            </a:extLst>
          </p:cNvPr>
          <p:cNvSpPr txBox="1"/>
          <p:nvPr userDrawn="1"/>
        </p:nvSpPr>
        <p:spPr>
          <a:xfrm>
            <a:off x="5754757" y="3962938"/>
            <a:ext cx="171450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  <a:latin typeface="+mj-lt"/>
              </a:rPr>
              <a:t>Neutral Face</a:t>
            </a:r>
            <a:endParaRPr lang="ru-RU" sz="105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231C7E-6D69-3907-EDE5-A5C4D633DB84}"/>
              </a:ext>
            </a:extLst>
          </p:cNvPr>
          <p:cNvSpPr txBox="1"/>
          <p:nvPr userDrawn="1"/>
        </p:nvSpPr>
        <p:spPr>
          <a:xfrm>
            <a:off x="5754757" y="4470769"/>
            <a:ext cx="907621" cy="219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25" dirty="0"/>
              <a:t>ROBOTO SLAB</a:t>
            </a:r>
            <a:endParaRPr lang="ru-RU" sz="825" dirty="0"/>
          </a:p>
        </p:txBody>
      </p:sp>
    </p:spTree>
    <p:extLst>
      <p:ext uri="{BB962C8B-B14F-4D97-AF65-F5344CB8AC3E}">
        <p14:creationId xmlns:p14="http://schemas.microsoft.com/office/powerpoint/2010/main" val="1629043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 u="none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48" y="937108"/>
            <a:ext cx="6452115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520187" y="258185"/>
            <a:ext cx="6452115" cy="456740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ableHead1">
            <a:extLst>
              <a:ext uri="{FF2B5EF4-FFF2-40B4-BE49-F238E27FC236}">
                <a16:creationId xmlns:a16="http://schemas.microsoft.com/office/drawing/2014/main" id="{A8802144-8F80-469B-8D84-359FA9928C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9548" y="1565240"/>
            <a:ext cx="8106545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16" name="TableHead1">
            <a:extLst>
              <a:ext uri="{FF2B5EF4-FFF2-40B4-BE49-F238E27FC236}">
                <a16:creationId xmlns:a16="http://schemas.microsoft.com/office/drawing/2014/main" id="{FBF05F99-35CD-4929-BBF9-6EDFEDED28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20367" y="3965282"/>
            <a:ext cx="8106545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7C7FBCED-F350-4896-8260-BD51BD01923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9549" y="351585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9A5120B6-B21D-4650-B46E-8CECE261A80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9549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0" name="Content Placeholder 4">
            <a:extLst>
              <a:ext uri="{FF2B5EF4-FFF2-40B4-BE49-F238E27FC236}">
                <a16:creationId xmlns:a16="http://schemas.microsoft.com/office/drawing/2014/main" id="{8FC886E2-7871-4538-95E0-644FC2CBDF5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18727" y="1795175"/>
            <a:ext cx="8106545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5D9CC6A7-7304-4CBE-991D-219A80235DEE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518727" y="4199509"/>
            <a:ext cx="8106545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CA611B5-751A-428A-8E9E-1F547D619791}"/>
              </a:ext>
            </a:extLst>
          </p:cNvPr>
          <p:cNvCxnSpPr>
            <a:cxnSpLocks/>
          </p:cNvCxnSpPr>
          <p:nvPr userDrawn="1"/>
        </p:nvCxnSpPr>
        <p:spPr>
          <a:xfrm>
            <a:off x="519549" y="1795175"/>
            <a:ext cx="8106545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1F83A5F-54F2-40F1-917A-BCB5F23C8A4B}"/>
              </a:ext>
            </a:extLst>
          </p:cNvPr>
          <p:cNvCxnSpPr>
            <a:cxnSpLocks/>
          </p:cNvCxnSpPr>
          <p:nvPr userDrawn="1"/>
        </p:nvCxnSpPr>
        <p:spPr>
          <a:xfrm>
            <a:off x="520367" y="4192942"/>
            <a:ext cx="8106545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0462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  <p15:guide id="2" pos="450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24086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 u="none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0" y="718074"/>
            <a:ext cx="6404490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520185" y="258189"/>
            <a:ext cx="6404490" cy="406673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ableHead1">
            <a:extLst>
              <a:ext uri="{FF2B5EF4-FFF2-40B4-BE49-F238E27FC236}">
                <a16:creationId xmlns:a16="http://schemas.microsoft.com/office/drawing/2014/main" id="{A8802144-8F80-469B-8D84-359FA9928C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9547" y="1565240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17" name="TableHead1">
            <a:extLst>
              <a:ext uri="{FF2B5EF4-FFF2-40B4-BE49-F238E27FC236}">
                <a16:creationId xmlns:a16="http://schemas.microsoft.com/office/drawing/2014/main" id="{DF7DC853-D53D-4AB8-894C-E4CEDD69BC2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46571" y="1565240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9A5120B6-B21D-4650-B46E-8CECE261A80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9549" y="586321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3AB2443B-1E3A-423E-A49D-5903BEB9729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738481" y="586321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0" name="Content Placeholder 4">
            <a:extLst>
              <a:ext uri="{FF2B5EF4-FFF2-40B4-BE49-F238E27FC236}">
                <a16:creationId xmlns:a16="http://schemas.microsoft.com/office/drawing/2014/main" id="{8FC886E2-7871-4538-95E0-644FC2CBDF5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19549" y="1799218"/>
            <a:ext cx="3877831" cy="4030941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Content Placeholder 4">
            <a:extLst>
              <a:ext uri="{FF2B5EF4-FFF2-40B4-BE49-F238E27FC236}">
                <a16:creationId xmlns:a16="http://schemas.microsoft.com/office/drawing/2014/main" id="{EBD28C74-9023-40B3-9092-399ECDBB96F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746571" y="1799218"/>
            <a:ext cx="3877831" cy="4030941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CA611B5-751A-428A-8E9E-1F547D619791}"/>
              </a:ext>
            </a:extLst>
          </p:cNvPr>
          <p:cNvCxnSpPr>
            <a:cxnSpLocks/>
          </p:cNvCxnSpPr>
          <p:nvPr userDrawn="1"/>
        </p:nvCxnSpPr>
        <p:spPr>
          <a:xfrm>
            <a:off x="519547" y="1795175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7CB39A-3BB4-4F33-B128-18F381AA0D3D}"/>
              </a:ext>
            </a:extLst>
          </p:cNvPr>
          <p:cNvCxnSpPr>
            <a:cxnSpLocks/>
          </p:cNvCxnSpPr>
          <p:nvPr userDrawn="1"/>
        </p:nvCxnSpPr>
        <p:spPr>
          <a:xfrm>
            <a:off x="4745455" y="1794708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65475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  <p15:guide id="2" pos="450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.1_Custom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 u="none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49" y="728013"/>
            <a:ext cx="6045988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519913" y="258185"/>
            <a:ext cx="6045987" cy="422608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ableHead1">
            <a:extLst>
              <a:ext uri="{FF2B5EF4-FFF2-40B4-BE49-F238E27FC236}">
                <a16:creationId xmlns:a16="http://schemas.microsoft.com/office/drawing/2014/main" id="{A8802144-8F80-469B-8D84-359FA9928C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9273" y="1565240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16" name="TableHead1">
            <a:extLst>
              <a:ext uri="{FF2B5EF4-FFF2-40B4-BE49-F238E27FC236}">
                <a16:creationId xmlns:a16="http://schemas.microsoft.com/office/drawing/2014/main" id="{FBF05F99-35CD-4929-BBF9-6EDFEDED28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20366" y="3965282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17" name="TableHead1">
            <a:extLst>
              <a:ext uri="{FF2B5EF4-FFF2-40B4-BE49-F238E27FC236}">
                <a16:creationId xmlns:a16="http://schemas.microsoft.com/office/drawing/2014/main" id="{DF7DC853-D53D-4AB8-894C-E4CEDD69BC2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46571" y="1565240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18" name="TableHead1">
            <a:extLst>
              <a:ext uri="{FF2B5EF4-FFF2-40B4-BE49-F238E27FC236}">
                <a16:creationId xmlns:a16="http://schemas.microsoft.com/office/drawing/2014/main" id="{A4E117C0-A314-4963-93D3-E027C586FAE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46571" y="3969575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7C7FBCED-F350-4896-8260-BD51BD01923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9549" y="351585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F960E4D-E913-46F9-BBA9-B9E1B32B039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60825" y="351585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9A5120B6-B21D-4650-B46E-8CECE261A80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9549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3AB2443B-1E3A-423E-A49D-5903BEB9729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738481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0" name="Content Placeholder 4">
            <a:extLst>
              <a:ext uri="{FF2B5EF4-FFF2-40B4-BE49-F238E27FC236}">
                <a16:creationId xmlns:a16="http://schemas.microsoft.com/office/drawing/2014/main" id="{8FC886E2-7871-4538-95E0-644FC2CBDF5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19549" y="1799217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Content Placeholder 4">
            <a:extLst>
              <a:ext uri="{FF2B5EF4-FFF2-40B4-BE49-F238E27FC236}">
                <a16:creationId xmlns:a16="http://schemas.microsoft.com/office/drawing/2014/main" id="{EBD28C74-9023-40B3-9092-399ECDBB96F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746571" y="1799217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2" name="Content Placeholder 4">
            <a:extLst>
              <a:ext uri="{FF2B5EF4-FFF2-40B4-BE49-F238E27FC236}">
                <a16:creationId xmlns:a16="http://schemas.microsoft.com/office/drawing/2014/main" id="{669821C1-A8DC-4DCC-BC9C-E857B6869C3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746571" y="4203551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3" name="Content Placeholder 4">
            <a:extLst>
              <a:ext uri="{FF2B5EF4-FFF2-40B4-BE49-F238E27FC236}">
                <a16:creationId xmlns:a16="http://schemas.microsoft.com/office/drawing/2014/main" id="{5D9CC6A7-7304-4CBE-991D-219A80235DEE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519549" y="4203551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CA611B5-751A-428A-8E9E-1F547D619791}"/>
              </a:ext>
            </a:extLst>
          </p:cNvPr>
          <p:cNvCxnSpPr>
            <a:cxnSpLocks/>
          </p:cNvCxnSpPr>
          <p:nvPr userDrawn="1"/>
        </p:nvCxnSpPr>
        <p:spPr>
          <a:xfrm>
            <a:off x="519547" y="1795175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D7CB39A-3BB4-4F33-B128-18F381AA0D3D}"/>
              </a:ext>
            </a:extLst>
          </p:cNvPr>
          <p:cNvCxnSpPr>
            <a:cxnSpLocks/>
          </p:cNvCxnSpPr>
          <p:nvPr userDrawn="1"/>
        </p:nvCxnSpPr>
        <p:spPr>
          <a:xfrm>
            <a:off x="4745455" y="1794708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1F83A5F-54F2-40F1-917A-BCB5F23C8A4B}"/>
              </a:ext>
            </a:extLst>
          </p:cNvPr>
          <p:cNvCxnSpPr>
            <a:cxnSpLocks/>
          </p:cNvCxnSpPr>
          <p:nvPr userDrawn="1"/>
        </p:nvCxnSpPr>
        <p:spPr>
          <a:xfrm>
            <a:off x="520366" y="4192942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5426E96-45CA-4ABF-A925-8319E4E411C7}"/>
              </a:ext>
            </a:extLst>
          </p:cNvPr>
          <p:cNvCxnSpPr>
            <a:cxnSpLocks/>
          </p:cNvCxnSpPr>
          <p:nvPr userDrawn="1"/>
        </p:nvCxnSpPr>
        <p:spPr>
          <a:xfrm>
            <a:off x="4745455" y="4192942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065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1_Custom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 u="none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1" y="718075"/>
            <a:ext cx="6052063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520187" y="226526"/>
            <a:ext cx="6052063" cy="450175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TableHead1">
            <a:extLst>
              <a:ext uri="{FF2B5EF4-FFF2-40B4-BE49-F238E27FC236}">
                <a16:creationId xmlns:a16="http://schemas.microsoft.com/office/drawing/2014/main" id="{7A43CCCB-90C9-497A-8D05-AA6C39EE78E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23705" y="3965282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3" name="TableHead1">
            <a:extLst>
              <a:ext uri="{FF2B5EF4-FFF2-40B4-BE49-F238E27FC236}">
                <a16:creationId xmlns:a16="http://schemas.microsoft.com/office/drawing/2014/main" id="{35631461-1192-4082-836E-070FAFA2DFF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46571" y="3969575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42E79F23-D368-4368-84F0-82D46CEE17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9549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ED58F1B3-948D-4356-BAC4-A1E5FB01EDD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738481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6" name="Content Placeholder 4">
            <a:extLst>
              <a:ext uri="{FF2B5EF4-FFF2-40B4-BE49-F238E27FC236}">
                <a16:creationId xmlns:a16="http://schemas.microsoft.com/office/drawing/2014/main" id="{E46A4C30-187D-40D8-B603-2274CFC3A3F2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745455" y="4207398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Content Placeholder 4">
            <a:extLst>
              <a:ext uri="{FF2B5EF4-FFF2-40B4-BE49-F238E27FC236}">
                <a16:creationId xmlns:a16="http://schemas.microsoft.com/office/drawing/2014/main" id="{69E9B245-EEF8-41CE-B906-1F10CEE942A3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518433" y="4207398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0DDC189-E0F5-44EB-AE6B-3DEB060F8C15}"/>
              </a:ext>
            </a:extLst>
          </p:cNvPr>
          <p:cNvCxnSpPr>
            <a:cxnSpLocks/>
          </p:cNvCxnSpPr>
          <p:nvPr userDrawn="1"/>
        </p:nvCxnSpPr>
        <p:spPr>
          <a:xfrm>
            <a:off x="520366" y="4192942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D19E29AA-AFB1-4D39-AF41-27936FA6AE90}"/>
              </a:ext>
            </a:extLst>
          </p:cNvPr>
          <p:cNvCxnSpPr>
            <a:cxnSpLocks/>
          </p:cNvCxnSpPr>
          <p:nvPr userDrawn="1"/>
        </p:nvCxnSpPr>
        <p:spPr>
          <a:xfrm>
            <a:off x="4745455" y="4192942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ableHead1">
            <a:extLst>
              <a:ext uri="{FF2B5EF4-FFF2-40B4-BE49-F238E27FC236}">
                <a16:creationId xmlns:a16="http://schemas.microsoft.com/office/drawing/2014/main" id="{D5EC55E2-8B82-45A0-B45D-AC2BD0B478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9548" y="1533579"/>
            <a:ext cx="8106545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B21491D5-C9FA-48F7-9679-98B2D2805F9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9549" y="351585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C5C422B7-2F20-4223-B269-B8866456E550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19548" y="1799217"/>
            <a:ext cx="8106545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F0B2B5F-0A43-4F84-9821-F806013901B6}"/>
              </a:ext>
            </a:extLst>
          </p:cNvPr>
          <p:cNvCxnSpPr>
            <a:cxnSpLocks/>
          </p:cNvCxnSpPr>
          <p:nvPr userDrawn="1"/>
        </p:nvCxnSpPr>
        <p:spPr>
          <a:xfrm>
            <a:off x="519549" y="1795175"/>
            <a:ext cx="8106545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46542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  <p15:guide id="2" pos="26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3_Custom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 u="none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0" y="718075"/>
            <a:ext cx="6058415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520185" y="258185"/>
            <a:ext cx="6058415" cy="429174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2" name="TableHead1">
            <a:extLst>
              <a:ext uri="{FF2B5EF4-FFF2-40B4-BE49-F238E27FC236}">
                <a16:creationId xmlns:a16="http://schemas.microsoft.com/office/drawing/2014/main" id="{12C0EA24-58E6-4842-B2E3-A19F0835D9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46571" y="1565240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3" name="TableHead1">
            <a:extLst>
              <a:ext uri="{FF2B5EF4-FFF2-40B4-BE49-F238E27FC236}">
                <a16:creationId xmlns:a16="http://schemas.microsoft.com/office/drawing/2014/main" id="{EE3D0693-86F4-4EE9-BFBF-8DB7F3A298A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46571" y="3969575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228F1E0E-74A3-4A5C-A28B-C8B914C5251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760825" y="351585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096B2B61-4F61-462D-96B7-4E844AEB1FD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738481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6" name="Content Placeholder 4">
            <a:extLst>
              <a:ext uri="{FF2B5EF4-FFF2-40B4-BE49-F238E27FC236}">
                <a16:creationId xmlns:a16="http://schemas.microsoft.com/office/drawing/2014/main" id="{8C09C5CF-BA6C-46DD-BC32-3FA44E122AA7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746571" y="1799217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Content Placeholder 4">
            <a:extLst>
              <a:ext uri="{FF2B5EF4-FFF2-40B4-BE49-F238E27FC236}">
                <a16:creationId xmlns:a16="http://schemas.microsoft.com/office/drawing/2014/main" id="{DAD3EAD4-351D-4B62-98E3-8BD625D48494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4746571" y="4203551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1A33A71-DD4C-4F79-9AD5-BFDE75A3A510}"/>
              </a:ext>
            </a:extLst>
          </p:cNvPr>
          <p:cNvCxnSpPr>
            <a:cxnSpLocks/>
          </p:cNvCxnSpPr>
          <p:nvPr userDrawn="1"/>
        </p:nvCxnSpPr>
        <p:spPr>
          <a:xfrm>
            <a:off x="4745455" y="1794708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EF3FA13-43AF-462A-A9A7-F78377C0CC82}"/>
              </a:ext>
            </a:extLst>
          </p:cNvPr>
          <p:cNvCxnSpPr>
            <a:cxnSpLocks/>
          </p:cNvCxnSpPr>
          <p:nvPr userDrawn="1"/>
        </p:nvCxnSpPr>
        <p:spPr>
          <a:xfrm>
            <a:off x="4745455" y="4192942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ableHead1">
            <a:extLst>
              <a:ext uri="{FF2B5EF4-FFF2-40B4-BE49-F238E27FC236}">
                <a16:creationId xmlns:a16="http://schemas.microsoft.com/office/drawing/2014/main" id="{D6F61509-CFED-4857-A775-E01FFC9C17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9547" y="1565240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DDA8D6D0-537F-4A73-9214-FB16793C443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9549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0" name="Content Placeholder 4">
            <a:extLst>
              <a:ext uri="{FF2B5EF4-FFF2-40B4-BE49-F238E27FC236}">
                <a16:creationId xmlns:a16="http://schemas.microsoft.com/office/drawing/2014/main" id="{A44D3DCE-82EF-447D-A8D1-DB4103387269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19549" y="1799218"/>
            <a:ext cx="3877831" cy="4030941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BDA07F4-FB2C-4DFE-B461-227FF79F7D91}"/>
              </a:ext>
            </a:extLst>
          </p:cNvPr>
          <p:cNvCxnSpPr>
            <a:cxnSpLocks/>
          </p:cNvCxnSpPr>
          <p:nvPr userDrawn="1"/>
        </p:nvCxnSpPr>
        <p:spPr>
          <a:xfrm>
            <a:off x="519547" y="1795175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1514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  <p15:guide id="2" pos="267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.4_Custom_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 u="none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49" y="718074"/>
            <a:ext cx="6026938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519913" y="258189"/>
            <a:ext cx="6026937" cy="406673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ableHead1">
            <a:extLst>
              <a:ext uri="{FF2B5EF4-FFF2-40B4-BE49-F238E27FC236}">
                <a16:creationId xmlns:a16="http://schemas.microsoft.com/office/drawing/2014/main" id="{9DA11D14-1C41-420D-B589-39311529DBE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9273" y="1565240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19" name="TableHead1">
            <a:extLst>
              <a:ext uri="{FF2B5EF4-FFF2-40B4-BE49-F238E27FC236}">
                <a16:creationId xmlns:a16="http://schemas.microsoft.com/office/drawing/2014/main" id="{1DDE44A3-71BE-4EB7-904B-7F01FDF458F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20366" y="3965282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1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6D23298-02A8-4721-9933-8826BDFB007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9549" y="351585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216C662E-26D2-4F72-97C1-DE3B0BF085E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9549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8" name="Content Placeholder 4">
            <a:extLst>
              <a:ext uri="{FF2B5EF4-FFF2-40B4-BE49-F238E27FC236}">
                <a16:creationId xmlns:a16="http://schemas.microsoft.com/office/drawing/2014/main" id="{03616876-91E2-4D6B-9B96-19E2356F816B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519549" y="1799217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9" name="Content Placeholder 4">
            <a:extLst>
              <a:ext uri="{FF2B5EF4-FFF2-40B4-BE49-F238E27FC236}">
                <a16:creationId xmlns:a16="http://schemas.microsoft.com/office/drawing/2014/main" id="{E7B3A82A-8F59-4F60-9790-2819E33EF01B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519549" y="4203551"/>
            <a:ext cx="3877831" cy="1626254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DC7B61A-CAE9-42FE-90F4-4BC08713DA16}"/>
              </a:ext>
            </a:extLst>
          </p:cNvPr>
          <p:cNvCxnSpPr>
            <a:cxnSpLocks/>
          </p:cNvCxnSpPr>
          <p:nvPr userDrawn="1"/>
        </p:nvCxnSpPr>
        <p:spPr>
          <a:xfrm>
            <a:off x="519547" y="1795175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7B6DDBE-0A1B-4906-A093-F7BF1C23FB3D}"/>
              </a:ext>
            </a:extLst>
          </p:cNvPr>
          <p:cNvCxnSpPr>
            <a:cxnSpLocks/>
          </p:cNvCxnSpPr>
          <p:nvPr userDrawn="1"/>
        </p:nvCxnSpPr>
        <p:spPr>
          <a:xfrm>
            <a:off x="520366" y="4192942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ableHead1">
            <a:extLst>
              <a:ext uri="{FF2B5EF4-FFF2-40B4-BE49-F238E27FC236}">
                <a16:creationId xmlns:a16="http://schemas.microsoft.com/office/drawing/2014/main" id="{51824FF8-2A1F-4AEC-BE91-0C479C576BA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46571" y="1565240"/>
            <a:ext cx="3878156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D0122CA-6DE6-4266-B644-370EB39583B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738481" y="5914137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24" name="Content Placeholder 4">
            <a:extLst>
              <a:ext uri="{FF2B5EF4-FFF2-40B4-BE49-F238E27FC236}">
                <a16:creationId xmlns:a16="http://schemas.microsoft.com/office/drawing/2014/main" id="{03BE11CA-4D7D-43C5-B4EA-B942BCF52C1F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4746571" y="1799218"/>
            <a:ext cx="3877831" cy="4030941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9473C20-50F3-4446-91CE-875E4DC93FF8}"/>
              </a:ext>
            </a:extLst>
          </p:cNvPr>
          <p:cNvCxnSpPr>
            <a:cxnSpLocks/>
          </p:cNvCxnSpPr>
          <p:nvPr userDrawn="1"/>
        </p:nvCxnSpPr>
        <p:spPr>
          <a:xfrm>
            <a:off x="4745455" y="1794708"/>
            <a:ext cx="3879272" cy="895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2422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48">
          <p15:clr>
            <a:srgbClr val="FBAE40"/>
          </p15:clr>
        </p15:guide>
        <p15:guide id="2" pos="26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.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3705" y="258185"/>
            <a:ext cx="6016796" cy="406558"/>
          </a:xfrm>
          <a:prstGeom prst="rect">
            <a:avLst/>
          </a:prstGeom>
        </p:spPr>
        <p:txBody>
          <a:bodyPr lIns="0" tIns="45711" rIns="91422" bIns="45711"/>
          <a:lstStyle>
            <a:lvl1pPr>
              <a:defRPr b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Footnote" descr="Type:FootnoteFooter;FootnoteCount:0;"/>
          <p:cNvSpPr>
            <a:spLocks noGrp="1"/>
          </p:cNvSpPr>
          <p:nvPr>
            <p:ph type="body" sz="quarter" idx="15" hasCustomPrompt="1"/>
          </p:nvPr>
        </p:nvSpPr>
        <p:spPr>
          <a:xfrm>
            <a:off x="519550" y="6075011"/>
            <a:ext cx="8104909" cy="323108"/>
          </a:xfrm>
        </p:spPr>
        <p:txBody>
          <a:bodyPr wrap="square" tIns="137117" bIns="45706" anchor="b" anchorCtr="0">
            <a:spAutoFit/>
          </a:bodyPr>
          <a:lstStyle>
            <a:lvl1pPr marL="0" indent="0" algn="l">
              <a:spcBef>
                <a:spcPts val="0"/>
              </a:spcBef>
              <a:defRPr sz="900" i="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  <a:lvl2pPr marL="89124" indent="-89124">
              <a:defRPr sz="600" i="1">
                <a:latin typeface="Arial" pitchFamily="34" charset="0"/>
                <a:cs typeface="Arial" pitchFamily="34" charset="0"/>
              </a:defRPr>
            </a:lvl2pPr>
            <a:lvl3pPr marL="89124" indent="-89124">
              <a:defRPr sz="600" i="1">
                <a:latin typeface="Arial" pitchFamily="34" charset="0"/>
                <a:cs typeface="Arial" pitchFamily="34" charset="0"/>
              </a:defRPr>
            </a:lvl3pPr>
            <a:lvl4pPr marL="89124" indent="-89124">
              <a:defRPr sz="600" i="1">
                <a:latin typeface="Arial" pitchFamily="34" charset="0"/>
                <a:cs typeface="Arial" pitchFamily="34" charset="0"/>
              </a:defRPr>
            </a:lvl4pPr>
            <a:lvl5pPr marL="89124" indent="-89124">
              <a:defRPr sz="600" i="1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/>
              <a:t>[Footnote]</a:t>
            </a:r>
          </a:p>
        </p:txBody>
      </p:sp>
      <p:sp>
        <p:nvSpPr>
          <p:cNvPr id="12" name="Subheading"/>
          <p:cNvSpPr>
            <a:spLocks noGrp="1"/>
          </p:cNvSpPr>
          <p:nvPr>
            <p:ph type="body" sz="quarter" idx="14" hasCustomPrompt="1"/>
          </p:nvPr>
        </p:nvSpPr>
        <p:spPr>
          <a:xfrm>
            <a:off x="519550" y="718075"/>
            <a:ext cx="6016797" cy="276961"/>
          </a:xfrm>
        </p:spPr>
        <p:txBody>
          <a:bodyPr wrap="square" tIns="45701" bIns="45701">
            <a:spAutoFit/>
          </a:bodyPr>
          <a:lstStyle>
            <a:lvl1pPr>
              <a:defRPr sz="12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Subheading</a:t>
            </a:r>
          </a:p>
        </p:txBody>
      </p:sp>
      <p:sp>
        <p:nvSpPr>
          <p:cNvPr id="23" name="Content1"/>
          <p:cNvSpPr>
            <a:spLocks noGrp="1"/>
          </p:cNvSpPr>
          <p:nvPr>
            <p:ph sz="quarter" idx="17" hasCustomPrompt="1"/>
          </p:nvPr>
        </p:nvSpPr>
        <p:spPr>
          <a:xfrm>
            <a:off x="523706" y="1797889"/>
            <a:ext cx="2585257" cy="4030941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2"/>
          <p:cNvSpPr>
            <a:spLocks noGrp="1"/>
          </p:cNvSpPr>
          <p:nvPr>
            <p:ph sz="quarter" idx="20" hasCustomPrompt="1"/>
          </p:nvPr>
        </p:nvSpPr>
        <p:spPr>
          <a:xfrm>
            <a:off x="3279378" y="1797889"/>
            <a:ext cx="2585257" cy="4030941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Content3"/>
          <p:cNvSpPr>
            <a:spLocks noGrp="1"/>
          </p:cNvSpPr>
          <p:nvPr>
            <p:ph sz="quarter" idx="24" hasCustomPrompt="1"/>
          </p:nvPr>
        </p:nvSpPr>
        <p:spPr>
          <a:xfrm>
            <a:off x="6039202" y="1797889"/>
            <a:ext cx="2585257" cy="4030941"/>
          </a:xfrm>
        </p:spPr>
        <p:txBody>
          <a:bodyPr tIns="45706"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buClr>
                <a:schemeClr val="tx1"/>
              </a:buClr>
              <a:defRPr sz="1200"/>
            </a:lvl4pPr>
            <a:lvl5pPr>
              <a:buClr>
                <a:schemeClr val="tx1"/>
              </a:buCl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Text Placeholder 19"/>
          <p:cNvSpPr>
            <a:spLocks noGrp="1"/>
          </p:cNvSpPr>
          <p:nvPr>
            <p:ph type="body" sz="quarter" idx="29" hasCustomPrompt="1"/>
          </p:nvPr>
        </p:nvSpPr>
        <p:spPr>
          <a:xfrm>
            <a:off x="519552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34" name="Text Placeholder 19"/>
          <p:cNvSpPr>
            <a:spLocks noGrp="1"/>
          </p:cNvSpPr>
          <p:nvPr>
            <p:ph type="body" sz="quarter" idx="28" hasCustomPrompt="1"/>
          </p:nvPr>
        </p:nvSpPr>
        <p:spPr>
          <a:xfrm>
            <a:off x="3279378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sp>
        <p:nvSpPr>
          <p:cNvPr id="43" name="Text Placeholder 19"/>
          <p:cNvSpPr>
            <a:spLocks noGrp="1"/>
          </p:cNvSpPr>
          <p:nvPr>
            <p:ph type="body" sz="quarter" idx="27" hasCustomPrompt="1"/>
          </p:nvPr>
        </p:nvSpPr>
        <p:spPr>
          <a:xfrm>
            <a:off x="6039202" y="5914022"/>
            <a:ext cx="2585257" cy="138499"/>
          </a:xfrm>
        </p:spPr>
        <p:txBody>
          <a:bodyPr wrap="square">
            <a:spAutoFit/>
          </a:bodyPr>
          <a:lstStyle>
            <a:lvl1pPr marL="0" indent="0" algn="l" defTabSz="763857" rtl="0" eaLnBrk="1" latinLnBrk="0" hangingPunct="1">
              <a:defRPr lang="en-US" sz="900" i="0" kern="1200" smtClean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Source: [xxx]</a:t>
            </a:r>
          </a:p>
        </p:txBody>
      </p:sp>
      <p:cxnSp>
        <p:nvCxnSpPr>
          <p:cNvPr id="47" name="Straight Connector 46"/>
          <p:cNvCxnSpPr/>
          <p:nvPr userDrawn="1"/>
        </p:nvCxnSpPr>
        <p:spPr>
          <a:xfrm>
            <a:off x="6039202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 userDrawn="1"/>
        </p:nvCxnSpPr>
        <p:spPr>
          <a:xfrm>
            <a:off x="3279378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 userDrawn="1"/>
        </p:nvCxnSpPr>
        <p:spPr>
          <a:xfrm>
            <a:off x="519552" y="1795170"/>
            <a:ext cx="2585257" cy="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ableHead4">
            <a:extLst>
              <a:ext uri="{FF2B5EF4-FFF2-40B4-BE49-F238E27FC236}">
                <a16:creationId xmlns:a16="http://schemas.microsoft.com/office/drawing/2014/main" id="{DB0A4E00-22EF-4092-AC84-91120B53C03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3706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6" name="TableHead5">
            <a:extLst>
              <a:ext uri="{FF2B5EF4-FFF2-40B4-BE49-F238E27FC236}">
                <a16:creationId xmlns:a16="http://schemas.microsoft.com/office/drawing/2014/main" id="{7DDE3BE7-0DE8-437C-86D0-4EFBD56B4A2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283532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  <p:sp>
        <p:nvSpPr>
          <p:cNvPr id="37" name="TableHead6">
            <a:extLst>
              <a:ext uri="{FF2B5EF4-FFF2-40B4-BE49-F238E27FC236}">
                <a16:creationId xmlns:a16="http://schemas.microsoft.com/office/drawing/2014/main" id="{DBA900A5-8929-4DAA-A160-D16842841F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043357" y="1565240"/>
            <a:ext cx="2585257" cy="261596"/>
          </a:xfrm>
          <a:prstGeom prst="rect">
            <a:avLst/>
          </a:prstGeom>
        </p:spPr>
        <p:txBody>
          <a:bodyPr wrap="square" bIns="45706">
            <a:spAutoFit/>
          </a:bodyPr>
          <a:lstStyle>
            <a:lvl1pPr algn="ctr">
              <a:defRPr lang="en-US" sz="1400" b="0" kern="1200" dirty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[Heading]</a:t>
            </a:r>
          </a:p>
        </p:txBody>
      </p:sp>
    </p:spTree>
    <p:extLst>
      <p:ext uri="{BB962C8B-B14F-4D97-AF65-F5344CB8AC3E}">
        <p14:creationId xmlns:p14="http://schemas.microsoft.com/office/powerpoint/2010/main" val="23566986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FFB98C0-BC26-8563-F109-B5F696D761B1}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6156" y="322462"/>
            <a:ext cx="1938303" cy="585148"/>
          </a:xfrm>
          <a:prstGeom prst="rect">
            <a:avLst/>
          </a:prstGeom>
        </p:spPr>
      </p:pic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A3449C1B-AB00-B572-9689-918F070CCA0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6"/>
            </p:custDataLst>
            <p:extLst>
              <p:ext uri="{D42A27DB-BD31-4B8C-83A1-F6EECF244321}">
                <p14:modId xmlns:p14="http://schemas.microsoft.com/office/powerpoint/2010/main" val="3207637582"/>
              </p:ext>
            </p:extLst>
          </p:nvPr>
        </p:nvGraphicFramePr>
        <p:xfrm>
          <a:off x="1193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8" imgW="473" imgH="476" progId="TCLayout.ActiveDocument.1">
                  <p:embed/>
                </p:oleObj>
              </mc:Choice>
              <mc:Fallback>
                <p:oleObj name="think-cell Slide" r:id="rId28" imgW="473" imgH="47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A3449C1B-AB00-B572-9689-918F070CCA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9"/>
                      <a:stretch>
                        <a:fillRect/>
                      </a:stretch>
                    </p:blipFill>
                    <p:spPr>
                      <a:xfrm>
                        <a:off x="1193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Content1"/>
          <p:cNvSpPr>
            <a:spLocks noGrp="1"/>
          </p:cNvSpPr>
          <p:nvPr>
            <p:ph type="body" idx="1"/>
          </p:nvPr>
        </p:nvSpPr>
        <p:spPr>
          <a:xfrm>
            <a:off x="519550" y="1564343"/>
            <a:ext cx="8104909" cy="4316506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6" name="Page Number"/>
          <p:cNvSpPr txBox="1"/>
          <p:nvPr/>
        </p:nvSpPr>
        <p:spPr>
          <a:xfrm>
            <a:off x="8468384" y="6421999"/>
            <a:ext cx="389850" cy="30008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ru-RU"/>
            </a:defPPr>
          </a:lstStyle>
          <a:p>
            <a:pPr lvl="0"/>
            <a:fld id="{3F96E720-DFF6-4F66-82A9-1D954C345FA4}" type="slidenum">
              <a:rPr lang="en-US" sz="1350" i="0"/>
              <a:pPr lvl="0"/>
              <a:t>‹#›</a:t>
            </a:fld>
            <a:endParaRPr lang="en-US" sz="1350" i="0" dirty="0"/>
          </a:p>
        </p:txBody>
      </p:sp>
      <p:sp>
        <p:nvSpPr>
          <p:cNvPr id="18" name="Top Line"/>
          <p:cNvSpPr>
            <a:spLocks noChangeShapeType="1"/>
          </p:cNvSpPr>
          <p:nvPr/>
        </p:nvSpPr>
        <p:spPr bwMode="auto">
          <a:xfrm>
            <a:off x="519550" y="1262167"/>
            <a:ext cx="8104909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 lIns="76370" tIns="38185" rIns="76370" bIns="38185"/>
          <a:lstStyle/>
          <a:p>
            <a:pPr defTabSz="763857"/>
            <a:endParaRPr lang="en-US" sz="1350" dirty="0">
              <a:ln w="12700">
                <a:solidFill>
                  <a:srgbClr val="026CB6"/>
                </a:solidFill>
              </a:ln>
              <a:solidFill>
                <a:srgbClr val="000000"/>
              </a:solidFill>
            </a:endParaRPr>
          </a:p>
        </p:txBody>
      </p:sp>
      <p:sp>
        <p:nvSpPr>
          <p:cNvPr id="1061" name="Bottom Line"/>
          <p:cNvSpPr>
            <a:spLocks noChangeShapeType="1"/>
          </p:cNvSpPr>
          <p:nvPr/>
        </p:nvSpPr>
        <p:spPr bwMode="auto">
          <a:xfrm>
            <a:off x="519550" y="6422059"/>
            <a:ext cx="8104909" cy="0"/>
          </a:xfrm>
          <a:prstGeom prst="line">
            <a:avLst/>
          </a:prstGeom>
        </p:spPr>
        <p:txBody>
          <a:bodyPr wrap="none">
            <a:spAutoFit/>
          </a:bodyPr>
          <a:lstStyle/>
          <a:p>
            <a:pPr lvl="0"/>
            <a:endParaRPr lang="en-US" sz="1350" dirty="0"/>
          </a:p>
        </p:txBody>
      </p:sp>
      <p:grpSp>
        <p:nvGrpSpPr>
          <p:cNvPr id="21" name="Work Area" hidden="1"/>
          <p:cNvGrpSpPr/>
          <p:nvPr/>
        </p:nvGrpSpPr>
        <p:grpSpPr>
          <a:xfrm>
            <a:off x="252315" y="1564343"/>
            <a:ext cx="8391118" cy="4316506"/>
            <a:chOff x="277541" y="1892506"/>
            <a:chExt cx="9230229" cy="4772453"/>
          </a:xfrm>
        </p:grpSpPr>
        <p:sp>
          <p:nvSpPr>
            <p:cNvPr id="22" name="Rectangle 2"/>
            <p:cNvSpPr>
              <a:spLocks noChangeArrowheads="1"/>
            </p:cNvSpPr>
            <p:nvPr userDrawn="1"/>
          </p:nvSpPr>
          <p:spPr bwMode="hidden">
            <a:xfrm>
              <a:off x="576070" y="1892506"/>
              <a:ext cx="8931700" cy="4772453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wrap="none" lIns="45720" rIns="45720" anchor="ctr"/>
            <a:lstStyle/>
            <a:p>
              <a:pPr defTabSz="763857"/>
              <a:endParaRPr lang="zh-CN" altLang="en-US" sz="1350">
                <a:solidFill>
                  <a:srgbClr val="000000"/>
                </a:solidFill>
              </a:endParaRPr>
            </a:p>
          </p:txBody>
        </p:sp>
        <p:sp>
          <p:nvSpPr>
            <p:cNvPr id="23" name="Rectangle 8"/>
            <p:cNvSpPr>
              <a:spLocks noChangeArrowheads="1"/>
            </p:cNvSpPr>
            <p:nvPr userDrawn="1"/>
          </p:nvSpPr>
          <p:spPr bwMode="hidden">
            <a:xfrm rot="16200000" flipH="1">
              <a:off x="-1531241" y="4131753"/>
              <a:ext cx="3911523" cy="293959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 lIns="45720" rIns="45720" anchor="ctr"/>
            <a:lstStyle/>
            <a:p>
              <a:pPr algn="ctr" defTabSz="685535">
                <a:defRPr/>
              </a:pPr>
              <a:r>
                <a:rPr lang="en-GB" altLang="ja-JP" sz="750" dirty="0">
                  <a:solidFill>
                    <a:srgbClr val="00355F"/>
                  </a:solidFill>
                  <a:ea typeface="SC STKaiti" pitchFamily="2" charset="-122"/>
                </a:rPr>
                <a:t>Work Area Guide: Uncheck option in GSOffice tab to hide</a:t>
              </a:r>
              <a:br>
                <a:rPr lang="en-GB" altLang="ja-JP" sz="750" dirty="0">
                  <a:solidFill>
                    <a:srgbClr val="00355F"/>
                  </a:solidFill>
                  <a:ea typeface="SC STKaiti" pitchFamily="2" charset="-122"/>
                </a:rPr>
              </a:br>
              <a:r>
                <a:rPr lang="en-GB" altLang="ja-JP" sz="100" dirty="0">
                  <a:solidFill>
                    <a:srgbClr val="FFFFFF"/>
                  </a:solidFill>
                  <a:ea typeface="SC STKaiti" pitchFamily="2" charset="-122"/>
                </a:rPr>
                <a:t>Safecopy Frame:</a:t>
              </a:r>
              <a:endParaRPr lang="en-US" altLang="ja-JP" sz="100" dirty="0">
                <a:solidFill>
                  <a:srgbClr val="FFFFFF"/>
                </a:solidFill>
                <a:ea typeface="SC STKaiti" pitchFamily="2" charset="-122"/>
              </a:endParaRPr>
            </a:p>
          </p:txBody>
        </p:sp>
      </p:grpSp>
      <p:sp>
        <p:nvSpPr>
          <p:cNvPr id="2" name="GS Doctop Placeholder" hidden="1"/>
          <p:cNvSpPr txBox="1"/>
          <p:nvPr userDrawn="1"/>
        </p:nvSpPr>
        <p:spPr>
          <a:xfrm>
            <a:off x="496459" y="2"/>
            <a:ext cx="5137727" cy="253902"/>
          </a:xfrm>
          <a:prstGeom prst="rect">
            <a:avLst/>
          </a:prstGeom>
          <a:noFill/>
        </p:spPr>
        <p:txBody>
          <a:bodyPr vert="horz" wrap="square" lIns="68567" tIns="34283" rIns="68567" bIns="34283" rtlCol="0">
            <a:spAutoFit/>
          </a:bodyPr>
          <a:lstStyle/>
          <a:p>
            <a:pPr algn="l"/>
            <a:r>
              <a:rPr lang="en-US" sz="600" b="0" dirty="0">
                <a:latin typeface="Arial"/>
              </a:rPr>
              <a:t>root\Projects\IMD\NY\</a:t>
            </a:r>
            <a:r>
              <a:rPr lang="en-US" sz="600" b="0" dirty="0" err="1">
                <a:latin typeface="Arial"/>
              </a:rPr>
              <a:t>IMD_Communications_Design</a:t>
            </a:r>
            <a:r>
              <a:rPr lang="en-US" sz="600" b="0" dirty="0">
                <a:latin typeface="Arial"/>
              </a:rPr>
              <a:t>\Projects\Businesses\</a:t>
            </a:r>
            <a:r>
              <a:rPr lang="en-US" sz="600" b="0" dirty="0" err="1">
                <a:latin typeface="Arial"/>
              </a:rPr>
              <a:t>GLM_Global</a:t>
            </a:r>
            <a:r>
              <a:rPr lang="en-US" sz="600" b="0" dirty="0">
                <a:latin typeface="Arial"/>
              </a:rPr>
              <a:t> Liquidity Management\Rebranding\design\Portal\template\101_Final White Label Port Deck.pptx</a:t>
            </a:r>
          </a:p>
        </p:txBody>
      </p:sp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4531A953-3BC0-4CC8-9A3E-C77AA10DBF2F}"/>
              </a:ext>
            </a:extLst>
          </p:cNvPr>
          <p:cNvSpPr txBox="1">
            <a:spLocks/>
          </p:cNvSpPr>
          <p:nvPr userDrawn="1"/>
        </p:nvSpPr>
        <p:spPr>
          <a:xfrm>
            <a:off x="446379" y="6267407"/>
            <a:ext cx="8095882" cy="430830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spcBef>
                <a:spcPts val="999"/>
              </a:spcBef>
              <a:spcAft>
                <a:spcPts val="0"/>
              </a:spcAft>
              <a:buClr>
                <a:schemeClr val="accent2"/>
              </a:buClr>
              <a:buFont typeface="Wingdings" pitchFamily="2" charset="2"/>
              <a:buNone/>
              <a:defRPr sz="1400" b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172961" indent="-172961" algn="l" rtl="0" eaLnBrk="1" fontAlgn="base" hangingPunct="1">
              <a:spcBef>
                <a:spcPts val="999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Wingdings 2" pitchFamily="18" charset="2"/>
              <a:buChar char=""/>
              <a:defRPr sz="1400">
                <a:solidFill>
                  <a:schemeClr val="tx1"/>
                </a:solidFill>
                <a:latin typeface="+mn-lt"/>
              </a:defRPr>
            </a:lvl2pPr>
            <a:lvl3pPr marL="345926" indent="-172961" algn="l" rtl="0" eaLnBrk="1" fontAlgn="base" hangingPunct="1">
              <a:spcBef>
                <a:spcPts val="599"/>
              </a:spcBef>
              <a:spcAft>
                <a:spcPts val="0"/>
              </a:spcAft>
              <a:buClr>
                <a:schemeClr val="bg2"/>
              </a:buClr>
              <a:buFont typeface="Arial" pitchFamily="34" charset="0"/>
              <a:buChar char="–"/>
              <a:defRPr sz="1400">
                <a:solidFill>
                  <a:schemeClr val="tx1"/>
                </a:solidFill>
                <a:latin typeface="+mn-lt"/>
              </a:defRPr>
            </a:lvl3pPr>
            <a:lvl4pPr marL="517301" indent="-171376" algn="l" rtl="0" eaLnBrk="1" fontAlgn="base" hangingPunct="1">
              <a:spcBef>
                <a:spcPts val="599"/>
              </a:spcBef>
              <a:spcAft>
                <a:spcPts val="0"/>
              </a:spcAft>
              <a:buClr>
                <a:schemeClr val="accent6"/>
              </a:buClr>
              <a:buFont typeface="Arial" pitchFamily="34" charset="0"/>
              <a:buChar char="–"/>
              <a:defRPr sz="1000">
                <a:solidFill>
                  <a:schemeClr val="tx1"/>
                </a:solidFill>
                <a:latin typeface="+mn-lt"/>
              </a:defRPr>
            </a:lvl4pPr>
            <a:lvl5pPr marL="690264" indent="-172961" algn="l" rtl="0" eaLnBrk="1" fontAlgn="base" hangingPunct="1">
              <a:spcBef>
                <a:spcPts val="599"/>
              </a:spcBef>
              <a:spcAft>
                <a:spcPts val="0"/>
              </a:spcAft>
              <a:buClr>
                <a:schemeClr val="accent6"/>
              </a:buClr>
              <a:buFont typeface="Arial" pitchFamily="34" charset="0"/>
              <a:buChar char="–"/>
              <a:defRPr sz="1000">
                <a:solidFill>
                  <a:schemeClr val="tx1"/>
                </a:solidFill>
                <a:latin typeface="+mn-lt"/>
              </a:defRPr>
            </a:lvl5pPr>
            <a:lvl6pPr marL="1944600" indent="-182087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300">
                <a:solidFill>
                  <a:schemeClr val="tx1"/>
                </a:solidFill>
                <a:latin typeface="+mn-lt"/>
              </a:defRPr>
            </a:lvl6pPr>
            <a:lvl7pPr marL="2453732" indent="-182087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300">
                <a:solidFill>
                  <a:schemeClr val="tx1"/>
                </a:solidFill>
                <a:latin typeface="+mn-lt"/>
              </a:defRPr>
            </a:lvl7pPr>
            <a:lvl8pPr marL="2962864" indent="-182087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300">
                <a:solidFill>
                  <a:schemeClr val="tx1"/>
                </a:solidFill>
                <a:latin typeface="+mn-lt"/>
              </a:defRPr>
            </a:lvl8pPr>
            <a:lvl9pPr marL="3471995" indent="-182087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300">
                <a:solidFill>
                  <a:schemeClr val="tx1"/>
                </a:solidFill>
                <a:latin typeface="+mn-lt"/>
              </a:defRPr>
            </a:lvl9pPr>
          </a:lstStyle>
          <a:p>
            <a:endParaRPr lang="ru-RU" sz="1050" kern="0" dirty="0"/>
          </a:p>
        </p:txBody>
      </p:sp>
    </p:spTree>
    <p:extLst>
      <p:ext uri="{BB962C8B-B14F-4D97-AF65-F5344CB8AC3E}">
        <p14:creationId xmlns:p14="http://schemas.microsoft.com/office/powerpoint/2010/main" val="3523835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  <p:sldLayoutId id="2147483739" r:id="rId24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1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1875"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1875"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1875"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1875" b="1">
          <a:solidFill>
            <a:schemeClr val="tx2"/>
          </a:solidFill>
          <a:latin typeface="Arial" charset="0"/>
        </a:defRPr>
      </a:lvl5pPr>
      <a:lvl6pPr marL="381839" algn="l" rtl="0" eaLnBrk="1" fontAlgn="base" hangingPunct="1">
        <a:spcBef>
          <a:spcPct val="0"/>
        </a:spcBef>
        <a:spcAft>
          <a:spcPct val="0"/>
        </a:spcAft>
        <a:defRPr sz="1875" b="1">
          <a:solidFill>
            <a:schemeClr val="tx2"/>
          </a:solidFill>
          <a:latin typeface="Arial" charset="0"/>
        </a:defRPr>
      </a:lvl6pPr>
      <a:lvl7pPr marL="763678" algn="l" rtl="0" eaLnBrk="1" fontAlgn="base" hangingPunct="1">
        <a:spcBef>
          <a:spcPct val="0"/>
        </a:spcBef>
        <a:spcAft>
          <a:spcPct val="0"/>
        </a:spcAft>
        <a:defRPr sz="1875" b="1">
          <a:solidFill>
            <a:schemeClr val="tx2"/>
          </a:solidFill>
          <a:latin typeface="Arial" charset="0"/>
        </a:defRPr>
      </a:lvl7pPr>
      <a:lvl8pPr marL="1145517" algn="l" rtl="0" eaLnBrk="1" fontAlgn="base" hangingPunct="1">
        <a:spcBef>
          <a:spcPct val="0"/>
        </a:spcBef>
        <a:spcAft>
          <a:spcPct val="0"/>
        </a:spcAft>
        <a:defRPr sz="1875" b="1">
          <a:solidFill>
            <a:schemeClr val="tx2"/>
          </a:solidFill>
          <a:latin typeface="Arial" charset="0"/>
        </a:defRPr>
      </a:lvl8pPr>
      <a:lvl9pPr marL="1527358" algn="l" rtl="0" eaLnBrk="1" fontAlgn="base" hangingPunct="1">
        <a:spcBef>
          <a:spcPct val="0"/>
        </a:spcBef>
        <a:spcAft>
          <a:spcPct val="0"/>
        </a:spcAft>
        <a:defRPr sz="1875" b="1">
          <a:solidFill>
            <a:schemeClr val="tx2"/>
          </a:solidFill>
          <a:latin typeface="Arial" charset="0"/>
        </a:defRPr>
      </a:lvl9pPr>
    </p:titleStyle>
    <p:bodyStyle>
      <a:lvl1pPr marL="0" indent="0" algn="l" rtl="0" eaLnBrk="1" fontAlgn="base" hangingPunct="1">
        <a:spcBef>
          <a:spcPts val="749"/>
        </a:spcBef>
        <a:spcAft>
          <a:spcPts val="0"/>
        </a:spcAft>
        <a:buClr>
          <a:schemeClr val="accent2"/>
        </a:buClr>
        <a:buFont typeface="Wingdings" pitchFamily="2" charset="2"/>
        <a:buNone/>
        <a:defRPr sz="1200" b="0">
          <a:solidFill>
            <a:schemeClr val="tx1"/>
          </a:solidFill>
          <a:latin typeface="+mn-lt"/>
          <a:ea typeface="+mn-ea"/>
          <a:cs typeface="+mn-cs"/>
        </a:defRPr>
      </a:lvl1pPr>
      <a:lvl2pPr marL="129718" indent="-129718" algn="l" rtl="0" eaLnBrk="1" fontAlgn="base" hangingPunct="1">
        <a:spcBef>
          <a:spcPts val="749"/>
        </a:spcBef>
        <a:spcAft>
          <a:spcPts val="0"/>
        </a:spcAft>
        <a:buClr>
          <a:schemeClr val="bg2"/>
        </a:buClr>
        <a:buSzPct val="100000"/>
        <a:buFont typeface="Wingdings 2" pitchFamily="18" charset="2"/>
        <a:buChar char=""/>
        <a:defRPr sz="1200">
          <a:solidFill>
            <a:schemeClr val="tx1"/>
          </a:solidFill>
          <a:latin typeface="+mn-lt"/>
        </a:defRPr>
      </a:lvl2pPr>
      <a:lvl3pPr marL="259439" indent="-129718" algn="l" rtl="0" eaLnBrk="1" fontAlgn="base" hangingPunct="1">
        <a:spcBef>
          <a:spcPts val="449"/>
        </a:spcBef>
        <a:spcAft>
          <a:spcPts val="0"/>
        </a:spcAft>
        <a:buClr>
          <a:schemeClr val="bg2"/>
        </a:buClr>
        <a:buFont typeface="Arial" pitchFamily="34" charset="0"/>
        <a:buChar char="–"/>
        <a:defRPr sz="1200">
          <a:solidFill>
            <a:schemeClr val="tx1"/>
          </a:solidFill>
          <a:latin typeface="+mn-lt"/>
        </a:defRPr>
      </a:lvl3pPr>
      <a:lvl4pPr marL="387966" indent="-128529" algn="l" rtl="0" eaLnBrk="1" fontAlgn="base" hangingPunct="1">
        <a:spcBef>
          <a:spcPts val="449"/>
        </a:spcBef>
        <a:spcAft>
          <a:spcPts val="0"/>
        </a:spcAft>
        <a:buClr>
          <a:schemeClr val="accent6"/>
        </a:buClr>
        <a:buFont typeface="Arial" pitchFamily="34" charset="0"/>
        <a:buChar char="–"/>
        <a:defRPr sz="750">
          <a:solidFill>
            <a:schemeClr val="tx1"/>
          </a:solidFill>
          <a:latin typeface="+mn-lt"/>
        </a:defRPr>
      </a:lvl4pPr>
      <a:lvl5pPr marL="517685" indent="-129718" algn="l" rtl="0" eaLnBrk="1" fontAlgn="base" hangingPunct="1">
        <a:spcBef>
          <a:spcPts val="449"/>
        </a:spcBef>
        <a:spcAft>
          <a:spcPts val="0"/>
        </a:spcAft>
        <a:buClr>
          <a:schemeClr val="accent6"/>
        </a:buClr>
        <a:buFont typeface="Arial" pitchFamily="34" charset="0"/>
        <a:buChar char="–"/>
        <a:defRPr sz="750">
          <a:solidFill>
            <a:schemeClr val="tx1"/>
          </a:solidFill>
          <a:latin typeface="+mn-lt"/>
        </a:defRPr>
      </a:lvl5pPr>
      <a:lvl6pPr marL="1458413" indent="-136562" algn="l" rtl="0" eaLnBrk="1" fontAlgn="base" hangingPunct="1">
        <a:spcBef>
          <a:spcPct val="20000"/>
        </a:spcBef>
        <a:spcAft>
          <a:spcPct val="0"/>
        </a:spcAft>
        <a:buChar char="»"/>
        <a:defRPr sz="975">
          <a:solidFill>
            <a:schemeClr val="tx1"/>
          </a:solidFill>
          <a:latin typeface="+mn-lt"/>
        </a:defRPr>
      </a:lvl6pPr>
      <a:lvl7pPr marL="1840253" indent="-136562" algn="l" rtl="0" eaLnBrk="1" fontAlgn="base" hangingPunct="1">
        <a:spcBef>
          <a:spcPct val="20000"/>
        </a:spcBef>
        <a:spcAft>
          <a:spcPct val="0"/>
        </a:spcAft>
        <a:buChar char="»"/>
        <a:defRPr sz="975">
          <a:solidFill>
            <a:schemeClr val="tx1"/>
          </a:solidFill>
          <a:latin typeface="+mn-lt"/>
        </a:defRPr>
      </a:lvl7pPr>
      <a:lvl8pPr marL="2222093" indent="-136562" algn="l" rtl="0" eaLnBrk="1" fontAlgn="base" hangingPunct="1">
        <a:spcBef>
          <a:spcPct val="20000"/>
        </a:spcBef>
        <a:spcAft>
          <a:spcPct val="0"/>
        </a:spcAft>
        <a:buChar char="»"/>
        <a:defRPr sz="975">
          <a:solidFill>
            <a:schemeClr val="tx1"/>
          </a:solidFill>
          <a:latin typeface="+mn-lt"/>
        </a:defRPr>
      </a:lvl8pPr>
      <a:lvl9pPr marL="2603931" indent="-136562" algn="l" rtl="0" eaLnBrk="1" fontAlgn="base" hangingPunct="1">
        <a:spcBef>
          <a:spcPct val="20000"/>
        </a:spcBef>
        <a:spcAft>
          <a:spcPct val="0"/>
        </a:spcAft>
        <a:buChar char="»"/>
        <a:defRPr sz="975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763678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1839" algn="l" defTabSz="763678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3678" algn="l" defTabSz="763678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5517" algn="l" defTabSz="763678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7358" algn="l" defTabSz="763678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9197" algn="l" defTabSz="763678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91035" algn="l" defTabSz="763678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72876" algn="l" defTabSz="763678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54713" algn="l" defTabSz="763678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70">
          <p15:clr>
            <a:srgbClr val="F26B43"/>
          </p15:clr>
        </p15:guide>
        <p15:guide id="2" orient="horz" pos="3832">
          <p15:clr>
            <a:srgbClr val="F26B43"/>
          </p15:clr>
        </p15:guide>
        <p15:guide id="3" pos="2880">
          <p15:clr>
            <a:srgbClr val="F26B43"/>
          </p15:clr>
        </p15:guide>
        <p15:guide id="4" orient="horz" pos="10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3.xml"/><Relationship Id="rId1" Type="http://schemas.openxmlformats.org/officeDocument/2006/relationships/tags" Target="../tags/tag3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5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7.xml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8.xml"/><Relationship Id="rId5" Type="http://schemas.openxmlformats.org/officeDocument/2006/relationships/image" Target="../media/image12.png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9.xml"/><Relationship Id="rId5" Type="http://schemas.openxmlformats.org/officeDocument/2006/relationships/image" Target="../media/image13.png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8.xml"/><Relationship Id="rId1" Type="http://schemas.openxmlformats.org/officeDocument/2006/relationships/tags" Target="../tags/tag10.xml"/><Relationship Id="rId5" Type="http://schemas.openxmlformats.org/officeDocument/2006/relationships/image" Target="../media/image14.png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hink-cell data - do not delete" hidden="1">
            <a:extLst>
              <a:ext uri="{FF2B5EF4-FFF2-40B4-BE49-F238E27FC236}">
                <a16:creationId xmlns:a16="http://schemas.microsoft.com/office/drawing/2014/main" id="{3BD15C31-FBCF-2627-82EE-580BBC6D3BC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05511529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Текст 1">
            <a:extLst>
              <a:ext uri="{FF2B5EF4-FFF2-40B4-BE49-F238E27FC236}">
                <a16:creationId xmlns:a16="http://schemas.microsoft.com/office/drawing/2014/main" id="{D46E386D-F53B-6B0E-605F-3F15989FEB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9547" y="3041432"/>
            <a:ext cx="6120000" cy="1707663"/>
          </a:xfrm>
        </p:spPr>
        <p:txBody>
          <a:bodyPr/>
          <a:lstStyle/>
          <a:p>
            <a:r>
              <a:rPr lang="en-CA" dirty="0"/>
              <a:t>DATA ANALYSIS AND PROGRAMMING WITH PYTHON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FC3352-7060-F7B9-051A-D2D2A5F59A3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Lecture 3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7026AF2-16A4-C202-8CE7-D88B2C49DF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6616" y="5083255"/>
            <a:ext cx="6480000" cy="1187299"/>
          </a:xfrm>
        </p:spPr>
        <p:txBody>
          <a:bodyPr/>
          <a:lstStyle/>
          <a:p>
            <a:r>
              <a:rPr lang="en-CA" dirty="0"/>
              <a:t>Data preparation and visualization in Python</a:t>
            </a:r>
          </a:p>
          <a:p>
            <a:endParaRPr lang="en-CA" dirty="0"/>
          </a:p>
          <a:p>
            <a:endParaRPr lang="ru-R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FAD1F6-3839-4868-EEF3-D7922E771D5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26 November 2023</a:t>
            </a:r>
          </a:p>
        </p:txBody>
      </p:sp>
    </p:spTree>
    <p:extLst>
      <p:ext uri="{BB962C8B-B14F-4D97-AF65-F5344CB8AC3E}">
        <p14:creationId xmlns:p14="http://schemas.microsoft.com/office/powerpoint/2010/main" val="1604311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hink-cell data - do not delete" hidden="1">
            <a:extLst>
              <a:ext uri="{FF2B5EF4-FFF2-40B4-BE49-F238E27FC236}">
                <a16:creationId xmlns:a16="http://schemas.microsoft.com/office/drawing/2014/main" id="{8ACCB5FC-9D33-88ED-D3FD-FBE293F0A8E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314220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BFBD2A9-86EB-404D-7841-ABCD0E522D1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0461" y="1799217"/>
            <a:ext cx="8103274" cy="2683960"/>
          </a:xfrm>
        </p:spPr>
        <p:txBody>
          <a:bodyPr>
            <a:no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GB" sz="1400" dirty="0"/>
              <a:t>Working with data in Python</a:t>
            </a:r>
          </a:p>
          <a:p>
            <a:pPr marL="228600" indent="-228600">
              <a:buFont typeface="+mj-lt"/>
              <a:buAutoNum type="arabicPeriod"/>
            </a:pPr>
            <a:r>
              <a:rPr lang="en-GB" sz="1400" dirty="0"/>
              <a:t>Data preparation</a:t>
            </a:r>
          </a:p>
          <a:p>
            <a:pPr marL="612000" indent="-228600">
              <a:buAutoNum type="alphaLcParenR"/>
            </a:pPr>
            <a:r>
              <a:rPr lang="en-GB" sz="1400" dirty="0"/>
              <a:t>Pandas</a:t>
            </a:r>
          </a:p>
          <a:p>
            <a:pPr marL="612000" indent="-228600">
              <a:buAutoNum type="alphaLcParenR"/>
            </a:pPr>
            <a:r>
              <a:rPr lang="en-GB" sz="1400" dirty="0"/>
              <a:t>Pandas vs SQL</a:t>
            </a:r>
          </a:p>
          <a:p>
            <a:pPr marL="228600" indent="-228600">
              <a:buFont typeface="+mj-lt"/>
              <a:buAutoNum type="arabicPeriod" startAt="3"/>
            </a:pPr>
            <a:r>
              <a:rPr lang="en-GB" sz="1400" dirty="0"/>
              <a:t>Data visualization</a:t>
            </a:r>
          </a:p>
          <a:p>
            <a:pPr marL="612000" indent="-228600">
              <a:buFont typeface="+mj-lt"/>
              <a:buAutoNum type="alphaLcParenR"/>
            </a:pPr>
            <a:r>
              <a:rPr lang="en-GB" sz="1400" dirty="0"/>
              <a:t>Matplotlib</a:t>
            </a:r>
          </a:p>
          <a:p>
            <a:pPr marL="612000" indent="-228600">
              <a:buFont typeface="+mj-lt"/>
              <a:buAutoNum type="alphaLcParenR"/>
            </a:pPr>
            <a:r>
              <a:rPr lang="en-GB" sz="1400" dirty="0"/>
              <a:t>Seaborn</a:t>
            </a:r>
          </a:p>
          <a:p>
            <a:pPr marL="612000" indent="-228600">
              <a:buFont typeface="+mj-lt"/>
              <a:buAutoNum type="alphaLcParenR"/>
            </a:pPr>
            <a:r>
              <a:rPr lang="en-GB" sz="1400" dirty="0" err="1"/>
              <a:t>Plotly</a:t>
            </a:r>
            <a:endParaRPr lang="en-GB" sz="1400" dirty="0"/>
          </a:p>
          <a:p>
            <a:pPr marL="228600" indent="-228600">
              <a:buFont typeface="+mj-lt"/>
              <a:buAutoNum type="arabicPeriod" startAt="4"/>
            </a:pPr>
            <a:r>
              <a:rPr lang="en-GB" sz="1400" dirty="0"/>
              <a:t>Practice in </a:t>
            </a:r>
            <a:r>
              <a:rPr lang="en-GB" sz="1400" dirty="0" err="1"/>
              <a:t>Jupyter</a:t>
            </a:r>
            <a:r>
              <a:rPr lang="en-GB" sz="1400" dirty="0"/>
              <a:t> Notebook</a:t>
            </a:r>
          </a:p>
          <a:p>
            <a:endParaRPr lang="en-RU" sz="14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ED8C9D-E04C-AB1D-0533-CC504516752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65642A9-76AE-68CA-410B-3254299C5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GB" dirty="0"/>
              <a:t>Lecture plan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3572377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28E90847-88F4-3914-468B-0EBC75196A0C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38880214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7EA0F8-E087-D2FC-98AC-379C5F482C8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FE08261-332B-49E4-9546-D84DB3BEEF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Pandas</a:t>
            </a:r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EBA84124-432E-45B7-ABA3-F99C0F681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CA" b="0" dirty="0"/>
              <a:t>Data Preparation</a:t>
            </a:r>
            <a:endParaRPr lang="ru-RU" b="0" dirty="0"/>
          </a:p>
        </p:txBody>
      </p:sp>
      <p:sp>
        <p:nvSpPr>
          <p:cNvPr id="9" name="Объект 8">
            <a:extLst>
              <a:ext uri="{FF2B5EF4-FFF2-40B4-BE49-F238E27FC236}">
                <a16:creationId xmlns:a16="http://schemas.microsoft.com/office/drawing/2014/main" id="{9C0CA5D1-F08D-4E55-94E4-3734D77F467E}"/>
              </a:ext>
            </a:extLst>
          </p:cNvPr>
          <p:cNvSpPr>
            <a:spLocks noGrp="1"/>
          </p:cNvSpPr>
          <p:nvPr>
            <p:ph sz="quarter" idx="30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sz="1200" b="1" dirty="0">
                <a:highlight>
                  <a:srgbClr val="FFFFFF"/>
                </a:highlight>
              </a:rPr>
              <a:t>Pandas</a:t>
            </a:r>
            <a:r>
              <a:rPr lang="en-US" sz="1200" dirty="0">
                <a:highlight>
                  <a:srgbClr val="FFFFFF"/>
                </a:highlight>
              </a:rPr>
              <a:t> is </a:t>
            </a:r>
            <a:r>
              <a:rPr lang="en-US" sz="1200" dirty="0"/>
              <a:t>a Python library used for working with data sets</a:t>
            </a:r>
            <a:r>
              <a:rPr lang="en-US" sz="1200" dirty="0">
                <a:highlight>
                  <a:srgbClr val="FFFFFF"/>
                </a:highlight>
              </a:rPr>
              <a:t>. </a:t>
            </a:r>
          </a:p>
          <a:p>
            <a:pPr>
              <a:spcBef>
                <a:spcPts val="900"/>
              </a:spcBef>
            </a:pPr>
            <a:r>
              <a:rPr lang="en-US" sz="1200" dirty="0">
                <a:highlight>
                  <a:srgbClr val="FFFFFF"/>
                </a:highlight>
              </a:rPr>
              <a:t>It has functions for </a:t>
            </a:r>
          </a:p>
          <a:p>
            <a:pPr marL="171450" indent="-171450">
              <a:spcBef>
                <a:spcPts val="900"/>
              </a:spcBef>
              <a:buFont typeface="Wingdings" pitchFamily="2" charset="2"/>
              <a:buChar char="§"/>
            </a:pPr>
            <a:r>
              <a:rPr lang="en-US" sz="1200" dirty="0">
                <a:highlight>
                  <a:srgbClr val="FFFFFF"/>
                </a:highlight>
              </a:rPr>
              <a:t>analyzing,</a:t>
            </a:r>
          </a:p>
          <a:p>
            <a:pPr marL="171450" indent="-171450">
              <a:spcBef>
                <a:spcPts val="900"/>
              </a:spcBef>
              <a:buFont typeface="Wingdings" pitchFamily="2" charset="2"/>
              <a:buChar char="§"/>
            </a:pPr>
            <a:r>
              <a:rPr lang="en-US" sz="1200" dirty="0">
                <a:highlight>
                  <a:srgbClr val="FFFFFF"/>
                </a:highlight>
              </a:rPr>
              <a:t>cleaning, </a:t>
            </a:r>
          </a:p>
          <a:p>
            <a:pPr marL="171450" indent="-171450">
              <a:spcBef>
                <a:spcPts val="900"/>
              </a:spcBef>
              <a:buFont typeface="Wingdings" pitchFamily="2" charset="2"/>
              <a:buChar char="§"/>
            </a:pPr>
            <a:r>
              <a:rPr lang="en-US" sz="1200" dirty="0">
                <a:highlight>
                  <a:srgbClr val="FFFFFF"/>
                </a:highlight>
              </a:rPr>
              <a:t>exploring, </a:t>
            </a:r>
          </a:p>
          <a:p>
            <a:pPr marL="171450" indent="-171450">
              <a:spcBef>
                <a:spcPts val="900"/>
              </a:spcBef>
              <a:buFont typeface="Wingdings" pitchFamily="2" charset="2"/>
              <a:buChar char="§"/>
            </a:pPr>
            <a:r>
              <a:rPr lang="en-US" sz="1200" dirty="0">
                <a:highlight>
                  <a:srgbClr val="FFFFFF"/>
                </a:highlight>
              </a:rPr>
              <a:t>and manipulating data. </a:t>
            </a:r>
          </a:p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sz="1200" dirty="0">
                <a:highlight>
                  <a:srgbClr val="FFFFFF"/>
                </a:highlight>
              </a:rPr>
              <a:t>The name "Pandas" has a reference to both "Panel Data", and "Python Data Analysis" and was created by Wes McKinney in 2008.</a:t>
            </a:r>
            <a:endParaRPr lang="en-US" sz="1200" dirty="0"/>
          </a:p>
        </p:txBody>
      </p:sp>
      <p:pic>
        <p:nvPicPr>
          <p:cNvPr id="16" name="Google Shape;73;p16">
            <a:extLst>
              <a:ext uri="{FF2B5EF4-FFF2-40B4-BE49-F238E27FC236}">
                <a16:creationId xmlns:a16="http://schemas.microsoft.com/office/drawing/2014/main" id="{6224DA4D-5BF7-4208-EEF9-248045289D70}"/>
              </a:ext>
            </a:extLst>
          </p:cNvPr>
          <p:cNvPicPr preferRelativeResize="0">
            <a:picLocks noGrp="1"/>
          </p:cNvPicPr>
          <p:nvPr>
            <p:ph sz="quarter" idx="31"/>
          </p:nvPr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46625" y="1799217"/>
            <a:ext cx="3878263" cy="23380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6724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9C8735BB-0BDE-0101-46F2-AAE9C7E8125F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59539479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59DEFC-0D75-E175-ED2E-F0C26DDD65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D5D7A2-BD77-4A3B-BE41-F808A6BB33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Pandas </a:t>
            </a:r>
            <a:r>
              <a:rPr lang="en-CA" dirty="0" err="1"/>
              <a:t>DataFrame</a:t>
            </a:r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537028A8-B352-4F1E-BF7E-45FEA1FF9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CA" dirty="0"/>
              <a:t>Data Preparation</a:t>
            </a:r>
            <a:endParaRPr lang="ru-RU" dirty="0"/>
          </a:p>
        </p:txBody>
      </p:sp>
      <p:pic>
        <p:nvPicPr>
          <p:cNvPr id="19" name="Google Shape;80;p17">
            <a:extLst>
              <a:ext uri="{FF2B5EF4-FFF2-40B4-BE49-F238E27FC236}">
                <a16:creationId xmlns:a16="http://schemas.microsoft.com/office/drawing/2014/main" id="{D224E923-7269-2305-7485-FEFF3BE9CC2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542" y="1569097"/>
            <a:ext cx="8021415" cy="40309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0582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>
            <a:extLst>
              <a:ext uri="{FF2B5EF4-FFF2-40B4-BE49-F238E27FC236}">
                <a16:creationId xmlns:a16="http://schemas.microsoft.com/office/drawing/2014/main" id="{707A6126-D6A8-1BD4-FCF7-5658DD09EDA0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6302001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2378CA-09CA-402E-BB3C-E093DCF4A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CA" dirty="0"/>
              <a:t>Data Preparation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0B5DF3-6FCC-0393-302D-813DF714EA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907726-972F-4CC3-BC36-D1DF9E83549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Pandas vs SQL</a:t>
            </a:r>
            <a:endParaRPr lang="ru-RU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ADDB6958-209E-42F9-B8B9-7D02A10BDA56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44459" y="1795170"/>
            <a:ext cx="3780000" cy="405025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1200" b="1" dirty="0"/>
              <a:t>Pandas</a:t>
            </a:r>
            <a:r>
              <a:rPr lang="en-US" sz="1200" dirty="0"/>
              <a:t> and </a:t>
            </a:r>
            <a:r>
              <a:rPr lang="en-US" sz="1200" b="1" dirty="0"/>
              <a:t>SQL</a:t>
            </a:r>
            <a:r>
              <a:rPr lang="en-US" sz="1200" dirty="0"/>
              <a:t> are both used for selecting filtering and grouping data. </a:t>
            </a:r>
          </a:p>
          <a:p>
            <a:pPr>
              <a:spcBef>
                <a:spcPts val="900"/>
              </a:spcBef>
            </a:pPr>
            <a:r>
              <a:rPr lang="en-US" sz="1200" dirty="0"/>
              <a:t>While Pandas has more functionality, SQL performs better on large data sets. </a:t>
            </a:r>
          </a:p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sz="1200" dirty="0"/>
              <a:t>As a part of Python - pandas is very convenient when you need not only extract data, but analyze it. </a:t>
            </a:r>
          </a:p>
          <a:p>
            <a:endParaRPr lang="ru-RU" sz="1200" dirty="0"/>
          </a:p>
        </p:txBody>
      </p:sp>
      <p:pic>
        <p:nvPicPr>
          <p:cNvPr id="15" name="Google Shape;88;p18">
            <a:extLst>
              <a:ext uri="{FF2B5EF4-FFF2-40B4-BE49-F238E27FC236}">
                <a16:creationId xmlns:a16="http://schemas.microsoft.com/office/drawing/2014/main" id="{51E274A5-78F0-015D-8731-C3B15A5017A6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1108"/>
          <a:stretch/>
        </p:blipFill>
        <p:spPr>
          <a:xfrm>
            <a:off x="519549" y="1795170"/>
            <a:ext cx="4329215" cy="40502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4177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think-cell data - do not delete" hidden="1">
            <a:extLst>
              <a:ext uri="{FF2B5EF4-FFF2-40B4-BE49-F238E27FC236}">
                <a16:creationId xmlns:a16="http://schemas.microsoft.com/office/drawing/2014/main" id="{C5B237DC-00DB-9559-923C-9E029C87B25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18078124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603A778-ED18-5373-FC7F-389DF4B211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14923C-C1AA-44D2-B4BC-6B7CD3B3D4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Matplotlib </a:t>
            </a:r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1CF27D-D446-42A7-8F00-22979A49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CA" dirty="0"/>
              <a:t>Data Visualization</a:t>
            </a:r>
            <a:endParaRPr lang="ru-RU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6549A9D2-F7A4-C276-4C6E-2E18BB3EE6C5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4844459" y="1799218"/>
            <a:ext cx="3780000" cy="4030941"/>
          </a:xfrm>
        </p:spPr>
        <p:txBody>
          <a:bodyPr/>
          <a:lstStyle/>
          <a:p>
            <a:r>
              <a:rPr lang="en-GB" sz="1200" b="1" dirty="0"/>
              <a:t>Matplotlib</a:t>
            </a:r>
            <a:r>
              <a:rPr lang="en-GB" sz="1200" dirty="0"/>
              <a:t> is the most common visualization tool. It perfectly balances simplicity and functionality and has lots of patterns. </a:t>
            </a:r>
          </a:p>
        </p:txBody>
      </p:sp>
      <p:pic>
        <p:nvPicPr>
          <p:cNvPr id="31" name="Google Shape;100;p20">
            <a:extLst>
              <a:ext uri="{FF2B5EF4-FFF2-40B4-BE49-F238E27FC236}">
                <a16:creationId xmlns:a16="http://schemas.microsoft.com/office/drawing/2014/main" id="{3157C70E-AB22-803C-ED54-1502CE2AC4F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8224" r="1"/>
          <a:stretch/>
        </p:blipFill>
        <p:spPr>
          <a:xfrm>
            <a:off x="519550" y="1795170"/>
            <a:ext cx="4110234" cy="32666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2234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think-cell data - do not delete" hidden="1">
            <a:extLst>
              <a:ext uri="{FF2B5EF4-FFF2-40B4-BE49-F238E27FC236}">
                <a16:creationId xmlns:a16="http://schemas.microsoft.com/office/drawing/2014/main" id="{C5B237DC-00DB-9559-923C-9E029C87B25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63514232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30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C5B237DC-00DB-9559-923C-9E029C87B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603A778-ED18-5373-FC7F-389DF4B211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14923C-C1AA-44D2-B4BC-6B7CD3B3D4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/>
              <a:t>Seaborn</a:t>
            </a: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1CF27D-D446-42A7-8F00-22979A49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CA" dirty="0"/>
              <a:t>Data Visualization</a:t>
            </a:r>
            <a:endParaRPr lang="ru-RU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6549A9D2-F7A4-C276-4C6E-2E18BB3EE6C5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4844459" y="1799218"/>
            <a:ext cx="3780000" cy="4030941"/>
          </a:xfrm>
        </p:spPr>
        <p:txBody>
          <a:bodyPr/>
          <a:lstStyle/>
          <a:p>
            <a:r>
              <a:rPr lang="en-GB" sz="1200" b="1" dirty="0"/>
              <a:t>Seaborn</a:t>
            </a:r>
            <a:r>
              <a:rPr lang="en-GB" sz="1200" dirty="0"/>
              <a:t> is an advanced statistical visualization tool. It has lot’s of ready made visualizations in it’s gallery that you can reuse for your research.</a:t>
            </a:r>
          </a:p>
        </p:txBody>
      </p:sp>
      <p:pic>
        <p:nvPicPr>
          <p:cNvPr id="6" name="Google Shape;107;p21">
            <a:extLst>
              <a:ext uri="{FF2B5EF4-FFF2-40B4-BE49-F238E27FC236}">
                <a16:creationId xmlns:a16="http://schemas.microsoft.com/office/drawing/2014/main" id="{87130203-3074-31C3-FE26-71E10E1B3E7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9550" y="1795171"/>
            <a:ext cx="4161307" cy="31360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88768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" name="think-cell data - do not delete" hidden="1">
            <a:extLst>
              <a:ext uri="{FF2B5EF4-FFF2-40B4-BE49-F238E27FC236}">
                <a16:creationId xmlns:a16="http://schemas.microsoft.com/office/drawing/2014/main" id="{C5B237DC-00DB-9559-923C-9E029C87B25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3547097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30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C5B237DC-00DB-9559-923C-9E029C87B2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603A778-ED18-5373-FC7F-389DF4B211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14923C-C1AA-44D2-B4BC-6B7CD3B3D4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CA" dirty="0" err="1"/>
              <a:t>Plotly</a:t>
            </a:r>
            <a:endParaRPr lang="en-CA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1CF27D-D446-42A7-8F00-22979A49C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CA" dirty="0"/>
              <a:t>Data Visualization</a:t>
            </a:r>
            <a:endParaRPr lang="ru-RU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6549A9D2-F7A4-C276-4C6E-2E18BB3EE6C5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4844459" y="1799218"/>
            <a:ext cx="3780000" cy="4030941"/>
          </a:xfrm>
        </p:spPr>
        <p:txBody>
          <a:bodyPr/>
          <a:lstStyle/>
          <a:p>
            <a:r>
              <a:rPr lang="en-GB" sz="1200" b="1" dirty="0" err="1"/>
              <a:t>Plotly</a:t>
            </a:r>
            <a:r>
              <a:rPr lang="en-GB" sz="1200" dirty="0"/>
              <a:t> is the most functional library and it’s more dashboard based tool. It is very useful when you want to monitor the same data over time.</a:t>
            </a:r>
          </a:p>
        </p:txBody>
      </p:sp>
      <p:pic>
        <p:nvPicPr>
          <p:cNvPr id="7" name="Google Shape;114;p22">
            <a:extLst>
              <a:ext uri="{FF2B5EF4-FFF2-40B4-BE49-F238E27FC236}">
                <a16:creationId xmlns:a16="http://schemas.microsoft.com/office/drawing/2014/main" id="{3636519A-D862-B76F-1E85-604930EE04B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3946" r="5258"/>
          <a:stretch/>
        </p:blipFill>
        <p:spPr>
          <a:xfrm>
            <a:off x="519551" y="1795171"/>
            <a:ext cx="4052449" cy="31575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0907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hink-cell data - do not delete" hidden="1">
            <a:extLst>
              <a:ext uri="{FF2B5EF4-FFF2-40B4-BE49-F238E27FC236}">
                <a16:creationId xmlns:a16="http://schemas.microsoft.com/office/drawing/2014/main" id="{ABBFA976-A1AF-04C4-5CD0-60990D100FF1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41288344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Текст 1">
            <a:extLst>
              <a:ext uri="{FF2B5EF4-FFF2-40B4-BE49-F238E27FC236}">
                <a16:creationId xmlns:a16="http://schemas.microsoft.com/office/drawing/2014/main" id="{94B41476-B335-4841-AE45-6E7BA96B56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0D7D942-19C7-4A53-A848-B77A7A18BE1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2CCB39F-C901-48D9-8310-3873AC5DE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/>
          <a:lstStyle/>
          <a:p>
            <a:r>
              <a:rPr lang="en-CA" dirty="0"/>
              <a:t>Practice in </a:t>
            </a:r>
            <a:r>
              <a:rPr lang="en-CA" dirty="0" err="1"/>
              <a:t>Jupyter</a:t>
            </a:r>
            <a:r>
              <a:rPr lang="en-CA" dirty="0"/>
              <a:t> Notebook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8D10AAA-B4CC-4062-AF62-D8FA0E7E05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3E806BF3-4114-4B79-B732-86D20A9AEB14}"/>
              </a:ext>
            </a:extLst>
          </p:cNvPr>
          <p:cNvSpPr>
            <a:spLocks noGrp="1"/>
          </p:cNvSpPr>
          <p:nvPr>
            <p:ph type="body" idx="16"/>
          </p:nvPr>
        </p:nvSpPr>
        <p:spPr/>
        <p:txBody>
          <a:bodyPr>
            <a:noAutofit/>
          </a:bodyPr>
          <a:lstStyle/>
          <a:p>
            <a:r>
              <a:rPr lang="en-CA" sz="1400" dirty="0"/>
              <a:t>Let’s practice in </a:t>
            </a:r>
            <a:r>
              <a:rPr lang="en-CA" sz="1400" dirty="0" err="1"/>
              <a:t>Jupyter</a:t>
            </a:r>
            <a:r>
              <a:rPr lang="en-CA" sz="1400" dirty="0"/>
              <a:t> Notebook!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1597665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2_GSAM - Pres_STANDALONE">
  <a:themeElements>
    <a:clrScheme name="Цвета SoA">
      <a:dk1>
        <a:srgbClr val="080808"/>
      </a:dk1>
      <a:lt1>
        <a:srgbClr val="FFFFFF"/>
      </a:lt1>
      <a:dk2>
        <a:srgbClr val="959FB5"/>
      </a:dk2>
      <a:lt2>
        <a:srgbClr val="FFFFFF"/>
      </a:lt2>
      <a:accent1>
        <a:srgbClr val="080808"/>
      </a:accent1>
      <a:accent2>
        <a:srgbClr val="959FB5"/>
      </a:accent2>
      <a:accent3>
        <a:srgbClr val="959FB5"/>
      </a:accent3>
      <a:accent4>
        <a:srgbClr val="CDCDCD"/>
      </a:accent4>
      <a:accent5>
        <a:srgbClr val="CDCDCD"/>
      </a:accent5>
      <a:accent6>
        <a:srgbClr val="FFFFFF"/>
      </a:accent6>
      <a:hlink>
        <a:srgbClr val="CDCDCD"/>
      </a:hlink>
      <a:folHlink>
        <a:srgbClr val="080808"/>
      </a:folHlink>
    </a:clrScheme>
    <a:fontScheme name="Шрифты the experts">
      <a:majorFont>
        <a:latin typeface="Neutral Face"/>
        <a:ea typeface=""/>
        <a:cs typeface=""/>
      </a:majorFont>
      <a:minorFont>
        <a:latin typeface="Roboto Slab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 sz="1200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200" dirty="0"/>
        </a:defPPr>
      </a:lstStyle>
    </a:txDef>
  </a:objectDefaults>
  <a:extraClrSchemeLst>
    <a:extraClrScheme>
      <a:clrScheme name="GStyle Template_white landscape 1">
        <a:dk1>
          <a:srgbClr val="000000"/>
        </a:dk1>
        <a:lt1>
          <a:srgbClr val="FFFFFF"/>
        </a:lt1>
        <a:dk2>
          <a:srgbClr val="000080"/>
        </a:dk2>
        <a:lt2>
          <a:srgbClr val="808080"/>
        </a:lt2>
        <a:accent1>
          <a:srgbClr val="20396D"/>
        </a:accent1>
        <a:accent2>
          <a:srgbClr val="68A2BF"/>
        </a:accent2>
        <a:accent3>
          <a:srgbClr val="FFFFFF"/>
        </a:accent3>
        <a:accent4>
          <a:srgbClr val="000000"/>
        </a:accent4>
        <a:accent5>
          <a:srgbClr val="ABAEBA"/>
        </a:accent5>
        <a:accent6>
          <a:srgbClr val="5E92AD"/>
        </a:accent6>
        <a:hlink>
          <a:srgbClr val="CD252B"/>
        </a:hlink>
        <a:folHlink>
          <a:srgbClr val="FFA46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Шаблон SoF" id="{E55F249C-CEF4-4C2F-8B6B-5B8A23CD2E31}" vid="{1E4D4EEB-791F-40FC-BD5F-B3BE9172B1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11475</TotalTime>
  <Words>248</Words>
  <Application>Microsoft Macintosh PowerPoint</Application>
  <PresentationFormat>On-screen Show (4:3)</PresentationFormat>
  <Paragraphs>41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Neutral Face</vt:lpstr>
      <vt:lpstr>Roboto Slab</vt:lpstr>
      <vt:lpstr>Wingdings</vt:lpstr>
      <vt:lpstr>Wingdings 2</vt:lpstr>
      <vt:lpstr>2_GSAM - Pres_STANDALONE</vt:lpstr>
      <vt:lpstr>think-cell Slide</vt:lpstr>
      <vt:lpstr>PowerPoint Presentation</vt:lpstr>
      <vt:lpstr>Lecture plan</vt:lpstr>
      <vt:lpstr>Data Preparation</vt:lpstr>
      <vt:lpstr>Data Preparation</vt:lpstr>
      <vt:lpstr>Data Preparation</vt:lpstr>
      <vt:lpstr>Data Visualization</vt:lpstr>
      <vt:lpstr>Data Visualization</vt:lpstr>
      <vt:lpstr>Data Visualization</vt:lpstr>
      <vt:lpstr>Practice in Jupyter Notebook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Risk Management Lecture 1:  sources of risk, risk limits, risk evaluation &amp; mitigation</dc:title>
  <dc:creator>Вадим Анпилогов</dc:creator>
  <cp:lastModifiedBy>Arina Sapogova</cp:lastModifiedBy>
  <cp:revision>137</cp:revision>
  <dcterms:created xsi:type="dcterms:W3CDTF">2023-03-05T09:42:41Z</dcterms:created>
  <dcterms:modified xsi:type="dcterms:W3CDTF">2023-11-10T17:10:43Z</dcterms:modified>
</cp:coreProperties>
</file>

<file path=docProps/thumbnail.jpeg>
</file>